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Lst>
  <p:notesMasterIdLst>
    <p:notesMasterId r:id="rId41"/>
  </p:notesMasterIdLst>
  <p:sldIdLst>
    <p:sldId id="257" r:id="rId4"/>
    <p:sldId id="260" r:id="rId5"/>
    <p:sldId id="271" r:id="rId6"/>
    <p:sldId id="263" r:id="rId7"/>
    <p:sldId id="273" r:id="rId8"/>
    <p:sldId id="261" r:id="rId9"/>
    <p:sldId id="274" r:id="rId10"/>
    <p:sldId id="275" r:id="rId11"/>
    <p:sldId id="276" r:id="rId12"/>
    <p:sldId id="296" r:id="rId13"/>
    <p:sldId id="277" r:id="rId14"/>
    <p:sldId id="278" r:id="rId15"/>
    <p:sldId id="279" r:id="rId16"/>
    <p:sldId id="280" r:id="rId17"/>
    <p:sldId id="281" r:id="rId18"/>
    <p:sldId id="286" r:id="rId19"/>
    <p:sldId id="291" r:id="rId20"/>
    <p:sldId id="287" r:id="rId21"/>
    <p:sldId id="288" r:id="rId22"/>
    <p:sldId id="289" r:id="rId23"/>
    <p:sldId id="290" r:id="rId24"/>
    <p:sldId id="297" r:id="rId25"/>
    <p:sldId id="282" r:id="rId26"/>
    <p:sldId id="284" r:id="rId27"/>
    <p:sldId id="294" r:id="rId28"/>
    <p:sldId id="285" r:id="rId29"/>
    <p:sldId id="293" r:id="rId30"/>
    <p:sldId id="295" r:id="rId31"/>
    <p:sldId id="292" r:id="rId32"/>
    <p:sldId id="298" r:id="rId33"/>
    <p:sldId id="300" r:id="rId34"/>
    <p:sldId id="301" r:id="rId35"/>
    <p:sldId id="302" r:id="rId36"/>
    <p:sldId id="303" r:id="rId37"/>
    <p:sldId id="304" r:id="rId38"/>
    <p:sldId id="305" r:id="rId39"/>
    <p:sldId id="258" r:id="rId4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7F8FF"/>
    <a:srgbClr val="C0EAEB"/>
    <a:srgbClr val="9D2AFC"/>
    <a:srgbClr val="33C0D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2" autoAdjust="0"/>
    <p:restoredTop sz="94660"/>
  </p:normalViewPr>
  <p:slideViewPr>
    <p:cSldViewPr snapToGrid="0" showGuides="1">
      <p:cViewPr>
        <p:scale>
          <a:sx n="50" d="100"/>
          <a:sy n="50" d="100"/>
        </p:scale>
        <p:origin x="24" y="24"/>
      </p:cViewPr>
      <p:guideLst>
        <p:guide orient="horz" pos="2168"/>
        <p:guide pos="3840"/>
        <p:guide orient="horz" pos="527"/>
        <p:guide orient="horz" pos="36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4" Type="http://schemas.openxmlformats.org/officeDocument/2006/relationships/tableStyles" Target="tableStyles.xml"/><Relationship Id="rId43" Type="http://schemas.openxmlformats.org/officeDocument/2006/relationships/viewProps" Target="viewProps.xml"/><Relationship Id="rId42" Type="http://schemas.openxmlformats.org/officeDocument/2006/relationships/presProps" Target="presProps.xml"/><Relationship Id="rId41" Type="http://schemas.openxmlformats.org/officeDocument/2006/relationships/notesMaster" Target="notesMasters/notesMaster1.xml"/><Relationship Id="rId40" Type="http://schemas.openxmlformats.org/officeDocument/2006/relationships/slide" Target="slides/slide37.xml"/><Relationship Id="rId4" Type="http://schemas.openxmlformats.org/officeDocument/2006/relationships/slide" Target="slides/slide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Master" Target="slideMasters/slideMaster2.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3EDBAA5F-5C28-44E2-ADD1-82DB2D14171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BCEC469-EB29-4469-A3A5-DC1FD58BEC67}"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3EDBAA5F-5C28-44E2-ADD1-82DB2D14171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BCEC469-EB29-4469-A3A5-DC1FD58BEC67}"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3EDBAA5F-5C28-44E2-ADD1-82DB2D14171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BCEC469-EB29-4469-A3A5-DC1FD58BEC67}"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3EDBAA5F-5C28-44E2-ADD1-82DB2D14171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BCEC469-EB29-4469-A3A5-DC1FD58BEC67}" type="slidenum">
              <a:rPr lang="zh-CN" altLang="en-US" smtClean="0"/>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3EDBAA5F-5C28-44E2-ADD1-82DB2D14171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BCEC469-EB29-4469-A3A5-DC1FD58BEC67}" type="slidenum">
              <a:rPr lang="zh-CN" altLang="en-US" smtClean="0"/>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3EDBAA5F-5C28-44E2-ADD1-82DB2D14171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BCEC469-EB29-4469-A3A5-DC1FD58BEC67}" type="slidenum">
              <a:rPr lang="zh-CN" altLang="en-US" smtClean="0"/>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3EDBAA5F-5C28-44E2-ADD1-82DB2D141717}"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BCEC469-EB29-4469-A3A5-DC1FD58BEC67}" type="slidenum">
              <a:rPr lang="zh-CN" altLang="en-US" smtClean="0"/>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3EDBAA5F-5C28-44E2-ADD1-82DB2D141717}"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8BCEC469-EB29-4469-A3A5-DC1FD58BEC67}" type="slidenum">
              <a:rPr lang="zh-CN" altLang="en-US" smtClean="0"/>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3EDBAA5F-5C28-44E2-ADD1-82DB2D141717}"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8BCEC469-EB29-4469-A3A5-DC1FD58BEC67}" type="slidenum">
              <a:rPr lang="zh-CN" altLang="en-US" smtClean="0"/>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EDBAA5F-5C28-44E2-ADD1-82DB2D141717}"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8BCEC469-EB29-4469-A3A5-DC1FD58BEC67}" type="slidenum">
              <a:rPr lang="zh-CN" altLang="en-US" smtClean="0"/>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3EDBAA5F-5C28-44E2-ADD1-82DB2D141717}"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BCEC469-EB29-4469-A3A5-DC1FD58BEC67}"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3EDBAA5F-5C28-44E2-ADD1-82DB2D14171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BCEC469-EB29-4469-A3A5-DC1FD58BEC67}" type="slidenum">
              <a:rPr lang="zh-CN" altLang="en-US" smtClean="0"/>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3EDBAA5F-5C28-44E2-ADD1-82DB2D141717}"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BCEC469-EB29-4469-A3A5-DC1FD58BEC67}" type="slidenum">
              <a:rPr lang="zh-CN" altLang="en-US" smtClean="0"/>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3EDBAA5F-5C28-44E2-ADD1-82DB2D14171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BCEC469-EB29-4469-A3A5-DC1FD58BEC67}" type="slidenum">
              <a:rPr lang="zh-CN" altLang="en-US" smtClean="0"/>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3EDBAA5F-5C28-44E2-ADD1-82DB2D14171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BCEC469-EB29-4469-A3A5-DC1FD58BEC67}"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3EDBAA5F-5C28-44E2-ADD1-82DB2D14171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BCEC469-EB29-4469-A3A5-DC1FD58BEC67}"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3EDBAA5F-5C28-44E2-ADD1-82DB2D141717}"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BCEC469-EB29-4469-A3A5-DC1FD58BEC67}"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3EDBAA5F-5C28-44E2-ADD1-82DB2D141717}"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8BCEC469-EB29-4469-A3A5-DC1FD58BEC67}"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3EDBAA5F-5C28-44E2-ADD1-82DB2D141717}"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8BCEC469-EB29-4469-A3A5-DC1FD58BEC67}"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EDBAA5F-5C28-44E2-ADD1-82DB2D141717}"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8BCEC469-EB29-4469-A3A5-DC1FD58BEC67}"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3EDBAA5F-5C28-44E2-ADD1-82DB2D141717}"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BCEC469-EB29-4469-A3A5-DC1FD58BEC67}"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3EDBAA5F-5C28-44E2-ADD1-82DB2D141717}"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BCEC469-EB29-4469-A3A5-DC1FD58BEC67}"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2" Type="http://schemas.openxmlformats.org/officeDocument/2006/relationships/theme" Target="../theme/theme2.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EDBAA5F-5C28-44E2-ADD1-82DB2D141717}"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BCEC469-EB29-4469-A3A5-DC1FD58BEC67}"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EDBAA5F-5C28-44E2-ADD1-82DB2D141717}"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BCEC469-EB29-4469-A3A5-DC1FD58BEC67}"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image" Target="../media/image1.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image" Target="../media/image1.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image" Target="../media/image1.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image" Target="../media/image2.png"/><Relationship Id="rId1" Type="http://schemas.openxmlformats.org/officeDocument/2006/relationships/image" Target="../media/image1.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image" Target="../media/image3.png"/><Relationship Id="rId1" Type="http://schemas.openxmlformats.org/officeDocument/2006/relationships/image" Target="../media/image1.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image" Target="../media/image4.png"/><Relationship Id="rId1" Type="http://schemas.openxmlformats.org/officeDocument/2006/relationships/image" Target="../media/image1.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image" Target="../media/image1.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image" Target="../media/image1.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image" Target="../media/image1.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image" Target="../media/image1.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image" Target="../media/image1.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image" Target="../media/image1.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image" Target="../media/image1.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image" Target="../media/image1.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image" Target="../media/image1.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image" Target="../media/image1.png"/></Relationships>
</file>

<file path=ppt/slides/_rels/slide26.xml.rels><?xml version="1.0" encoding="UTF-8" standalone="yes"?>
<Relationships xmlns="http://schemas.openxmlformats.org/package/2006/relationships"><Relationship Id="rId5" Type="http://schemas.openxmlformats.org/officeDocument/2006/relationships/slideLayout" Target="../slideLayouts/slideLayout18.xml"/><Relationship Id="rId4" Type="http://schemas.openxmlformats.org/officeDocument/2006/relationships/image" Target="../media/image7.jpeg"/><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image" Target="../media/image1.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image" Target="../media/image1.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image" Target="../media/image1.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image" Target="../media/image8.png"/><Relationship Id="rId1" Type="http://schemas.openxmlformats.org/officeDocument/2006/relationships/image" Target="../media/image1.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image" Target="../media/image1.pn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image" Target="../media/image9.png"/><Relationship Id="rId1" Type="http://schemas.openxmlformats.org/officeDocument/2006/relationships/image" Target="../media/image1.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image" Target="../media/image1.pn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image" Target="../media/image1.pn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image" Target="../media/image1.png"/><Relationship Id="rId1" Type="http://schemas.openxmlformats.org/officeDocument/2006/relationships/image" Target="../media/image10.jpe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image" Target="../media/image11.jpeg"/><Relationship Id="rId1" Type="http://schemas.openxmlformats.org/officeDocument/2006/relationships/image" Target="../media/image1.pn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image" Target="../media/image1.pn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image" Target="../media/image12.png"/><Relationship Id="rId1" Type="http://schemas.openxmlformats.org/officeDocument/2006/relationships/image" Target="../media/image1.png"/></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image" Target="../media/image1.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image" Target="../media/image1.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image" Target="../media/image1.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图片包含 动物, 海胆, 游戏机, 鸟&#10;&#10;描述已自动生成"/>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670824" y="-11410"/>
            <a:ext cx="19533649" cy="6880820"/>
          </a:xfrm>
          <a:prstGeom prst="rect">
            <a:avLst/>
          </a:prstGeom>
        </p:spPr>
      </p:pic>
      <p:sp>
        <p:nvSpPr>
          <p:cNvPr id="9" name="矩形 8"/>
          <p:cNvSpPr/>
          <p:nvPr/>
        </p:nvSpPr>
        <p:spPr>
          <a:xfrm>
            <a:off x="-3670824" y="0"/>
            <a:ext cx="19533649" cy="6858000"/>
          </a:xfrm>
          <a:prstGeom prst="rect">
            <a:avLst/>
          </a:prstGeom>
          <a:gradFill flip="none" rotWithShape="1">
            <a:gsLst>
              <a:gs pos="20000">
                <a:schemeClr val="tx1">
                  <a:alpha val="0"/>
                </a:schemeClr>
              </a:gs>
              <a:gs pos="70000">
                <a:schemeClr val="tx1">
                  <a:alpha val="0"/>
                </a:schemeClr>
              </a:gs>
              <a:gs pos="30000">
                <a:schemeClr val="tx1">
                  <a:alpha val="0"/>
                </a:schemeClr>
              </a:gs>
              <a:gs pos="49000">
                <a:schemeClr val="tx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p:cNvSpPr/>
          <p:nvPr/>
        </p:nvSpPr>
        <p:spPr>
          <a:xfrm>
            <a:off x="3106366" y="439366"/>
            <a:ext cx="5979268" cy="5979268"/>
          </a:xfrm>
          <a:prstGeom prst="ellipse">
            <a:avLst/>
          </a:prstGeom>
          <a:gradFill flip="none" rotWithShape="1">
            <a:gsLst>
              <a:gs pos="0">
                <a:srgbClr val="27F8FF">
                  <a:alpha val="43000"/>
                </a:srgbClr>
              </a:gs>
              <a:gs pos="100000">
                <a:srgbClr val="27F8FF">
                  <a:alpha val="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3412957" y="745958"/>
            <a:ext cx="5366084" cy="5366084"/>
          </a:xfrm>
          <a:prstGeom prst="ellipse">
            <a:avLst/>
          </a:prstGeom>
          <a:gradFill flip="none" rotWithShape="1">
            <a:gsLst>
              <a:gs pos="0">
                <a:srgbClr val="27F8FF"/>
              </a:gs>
              <a:gs pos="55000">
                <a:srgbClr val="27F8FF">
                  <a:alpha val="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4644992" y="2202512"/>
            <a:ext cx="2926080" cy="1753235"/>
          </a:xfrm>
          <a:prstGeom prst="rect">
            <a:avLst/>
          </a:prstGeom>
          <a:noFill/>
        </p:spPr>
        <p:txBody>
          <a:bodyPr wrap="none" rtlCol="0">
            <a:spAutoFit/>
          </a:bodyPr>
          <a:lstStyle/>
          <a:p>
            <a:pPr algn="ctr"/>
            <a:r>
              <a:rPr lang="en-US" altLang="zh-CN" sz="5400" dirty="0">
                <a:gradFill>
                  <a:gsLst>
                    <a:gs pos="47000">
                      <a:schemeClr val="bg1"/>
                    </a:gs>
                    <a:gs pos="100000">
                      <a:schemeClr val="bg1">
                        <a:alpha val="0"/>
                      </a:schemeClr>
                    </a:gs>
                  </a:gsLst>
                  <a:lin ang="5400000" scaled="1"/>
                </a:gradFill>
                <a:latin typeface="庞门正道标题体" panose="02010600030101010101" pitchFamily="2" charset="-122"/>
                <a:ea typeface="庞门正道标题体" panose="02010600030101010101" pitchFamily="2" charset="-122"/>
              </a:rPr>
              <a:t>AI</a:t>
            </a:r>
            <a:r>
              <a:rPr lang="zh-CN" altLang="en-US" sz="5400" dirty="0">
                <a:gradFill>
                  <a:gsLst>
                    <a:gs pos="47000">
                      <a:schemeClr val="bg1"/>
                    </a:gs>
                    <a:gs pos="100000">
                      <a:schemeClr val="bg1">
                        <a:alpha val="0"/>
                      </a:schemeClr>
                    </a:gs>
                  </a:gsLst>
                  <a:lin ang="5400000" scaled="1"/>
                </a:gradFill>
                <a:latin typeface="庞门正道标题体" panose="02010600030101010101" pitchFamily="2" charset="-122"/>
                <a:ea typeface="庞门正道标题体" panose="02010600030101010101" pitchFamily="2" charset="-122"/>
              </a:rPr>
              <a:t>生成</a:t>
            </a:r>
            <a:endParaRPr lang="zh-CN" altLang="en-US" sz="5400" dirty="0">
              <a:gradFill>
                <a:gsLst>
                  <a:gs pos="47000">
                    <a:schemeClr val="bg1"/>
                  </a:gs>
                  <a:gs pos="100000">
                    <a:schemeClr val="bg1">
                      <a:alpha val="0"/>
                    </a:schemeClr>
                  </a:gs>
                </a:gsLst>
                <a:lin ang="5400000" scaled="1"/>
              </a:gradFill>
              <a:latin typeface="庞门正道标题体" panose="02010600030101010101" pitchFamily="2" charset="-122"/>
              <a:ea typeface="庞门正道标题体" panose="02010600030101010101" pitchFamily="2" charset="-122"/>
            </a:endParaRPr>
          </a:p>
          <a:p>
            <a:pPr algn="ctr"/>
            <a:r>
              <a:rPr lang="zh-CN" altLang="en-US" sz="5400" dirty="0">
                <a:gradFill>
                  <a:gsLst>
                    <a:gs pos="47000">
                      <a:schemeClr val="bg1"/>
                    </a:gs>
                    <a:gs pos="100000">
                      <a:schemeClr val="bg1">
                        <a:alpha val="0"/>
                      </a:schemeClr>
                    </a:gs>
                  </a:gsLst>
                  <a:lin ang="5400000" scaled="1"/>
                </a:gradFill>
                <a:latin typeface="庞门正道标题体" panose="02010600030101010101" pitchFamily="2" charset="-122"/>
                <a:ea typeface="庞门正道标题体" panose="02010600030101010101" pitchFamily="2" charset="-122"/>
              </a:rPr>
              <a:t>绘本</a:t>
            </a:r>
            <a:r>
              <a:rPr lang="zh-CN" altLang="en-US" sz="5400" dirty="0">
                <a:gradFill>
                  <a:gsLst>
                    <a:gs pos="47000">
                      <a:schemeClr val="bg1"/>
                    </a:gs>
                    <a:gs pos="100000">
                      <a:schemeClr val="bg1">
                        <a:alpha val="0"/>
                      </a:schemeClr>
                    </a:gs>
                  </a:gsLst>
                  <a:lin ang="5400000" scaled="1"/>
                </a:gradFill>
                <a:latin typeface="庞门正道标题体" panose="02010600030101010101" pitchFamily="2" charset="-122"/>
                <a:ea typeface="庞门正道标题体" panose="02010600030101010101" pitchFamily="2" charset="-122"/>
              </a:rPr>
              <a:t>动画</a:t>
            </a:r>
            <a:endParaRPr lang="zh-CN" altLang="en-US" sz="5400" dirty="0">
              <a:gradFill>
                <a:gsLst>
                  <a:gs pos="47000">
                    <a:schemeClr val="bg1"/>
                  </a:gs>
                  <a:gs pos="100000">
                    <a:schemeClr val="bg1">
                      <a:alpha val="0"/>
                    </a:schemeClr>
                  </a:gs>
                </a:gsLst>
                <a:lin ang="5400000" scaled="1"/>
              </a:gradFill>
              <a:latin typeface="庞门正道标题体" panose="02010600030101010101" pitchFamily="2" charset="-122"/>
              <a:ea typeface="庞门正道标题体" panose="02010600030101010101" pitchFamily="2" charset="-122"/>
            </a:endParaRPr>
          </a:p>
        </p:txBody>
      </p:sp>
      <p:sp>
        <p:nvSpPr>
          <p:cNvPr id="17" name="文本框 16"/>
          <p:cNvSpPr txBox="1"/>
          <p:nvPr/>
        </p:nvSpPr>
        <p:spPr>
          <a:xfrm>
            <a:off x="5191496" y="4535011"/>
            <a:ext cx="1809008" cy="306705"/>
          </a:xfrm>
          <a:prstGeom prst="rect">
            <a:avLst/>
          </a:prstGeom>
          <a:noFill/>
        </p:spPr>
        <p:txBody>
          <a:bodyPr wrap="square" rtlCol="0">
            <a:spAutoFit/>
          </a:bodyPr>
          <a:lstStyle/>
          <a:p>
            <a:pPr algn="dist"/>
            <a:r>
              <a:rPr lang="zh-CN" altLang="en-US" sz="1400" dirty="0">
                <a:solidFill>
                  <a:schemeClr val="bg1"/>
                </a:solidFill>
              </a:rPr>
              <a:t>宣讲人：陈</a:t>
            </a:r>
            <a:r>
              <a:rPr lang="zh-CN" altLang="en-US" sz="1400" dirty="0">
                <a:solidFill>
                  <a:schemeClr val="bg1"/>
                </a:solidFill>
              </a:rPr>
              <a:t>圆</a:t>
            </a:r>
            <a:endParaRPr lang="zh-CN" altLang="en-US" sz="1400" dirty="0">
              <a:solidFill>
                <a:schemeClr val="bg1"/>
              </a:solidFill>
            </a:endParaRPr>
          </a:p>
        </p:txBody>
      </p:sp>
      <p:sp>
        <p:nvSpPr>
          <p:cNvPr id="20" name="矩形: 圆角 19"/>
          <p:cNvSpPr/>
          <p:nvPr/>
        </p:nvSpPr>
        <p:spPr>
          <a:xfrm>
            <a:off x="4507689" y="4080266"/>
            <a:ext cx="3176622" cy="139246"/>
          </a:xfrm>
          <a:prstGeom prst="roundRect">
            <a:avLst>
              <a:gd name="adj" fmla="val 50000"/>
            </a:avLst>
          </a:prstGeom>
          <a:gradFill flip="none" rotWithShape="1">
            <a:gsLst>
              <a:gs pos="5143">
                <a:srgbClr val="27F8FF">
                  <a:alpha val="0"/>
                </a:srgbClr>
              </a:gs>
              <a:gs pos="55000">
                <a:srgbClr val="27F8FF">
                  <a:alpha val="83000"/>
                </a:srgbClr>
              </a:gs>
              <a:gs pos="100000">
                <a:srgbClr val="27F8FF">
                  <a:alpha val="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圆角 21"/>
          <p:cNvSpPr/>
          <p:nvPr/>
        </p:nvSpPr>
        <p:spPr>
          <a:xfrm rot="13857024">
            <a:off x="9073695" y="-2416379"/>
            <a:ext cx="104941" cy="1389342"/>
          </a:xfrm>
          <a:prstGeom prst="roundRect">
            <a:avLst>
              <a:gd name="adj" fmla="val 50000"/>
            </a:avLst>
          </a:prstGeom>
          <a:gradFill flip="none" rotWithShape="1">
            <a:gsLst>
              <a:gs pos="0">
                <a:srgbClr val="27F8FF"/>
              </a:gs>
              <a:gs pos="100000">
                <a:srgbClr val="27F8FF">
                  <a:alpha val="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圆角 22"/>
          <p:cNvSpPr/>
          <p:nvPr/>
        </p:nvSpPr>
        <p:spPr>
          <a:xfrm rot="13857024">
            <a:off x="8963127" y="-1421435"/>
            <a:ext cx="104941" cy="1389342"/>
          </a:xfrm>
          <a:prstGeom prst="roundRect">
            <a:avLst>
              <a:gd name="adj" fmla="val 50000"/>
            </a:avLst>
          </a:prstGeom>
          <a:gradFill flip="none" rotWithShape="1">
            <a:gsLst>
              <a:gs pos="0">
                <a:srgbClr val="27F8FF"/>
              </a:gs>
              <a:gs pos="100000">
                <a:srgbClr val="27F8FF">
                  <a:alpha val="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target_126420"/>
          <p:cNvSpPr>
            <a:spLocks noChangeAspect="1"/>
          </p:cNvSpPr>
          <p:nvPr/>
        </p:nvSpPr>
        <p:spPr bwMode="auto">
          <a:xfrm flipH="1">
            <a:off x="5894583" y="1682294"/>
            <a:ext cx="409964" cy="409438"/>
          </a:xfrm>
          <a:custGeom>
            <a:avLst/>
            <a:gdLst>
              <a:gd name="connsiteX0" fmla="*/ 301042 w 602819"/>
              <a:gd name="connsiteY0" fmla="*/ 215161 h 602041"/>
              <a:gd name="connsiteX1" fmla="*/ 248582 w 602819"/>
              <a:gd name="connsiteY1" fmla="*/ 232889 h 602041"/>
              <a:gd name="connsiteX2" fmla="*/ 296199 w 602819"/>
              <a:gd name="connsiteY2" fmla="*/ 280434 h 602041"/>
              <a:gd name="connsiteX3" fmla="*/ 301042 w 602819"/>
              <a:gd name="connsiteY3" fmla="*/ 279628 h 602041"/>
              <a:gd name="connsiteX4" fmla="*/ 322833 w 602819"/>
              <a:gd name="connsiteY4" fmla="*/ 300580 h 602041"/>
              <a:gd name="connsiteX5" fmla="*/ 301042 w 602819"/>
              <a:gd name="connsiteY5" fmla="*/ 322338 h 602041"/>
              <a:gd name="connsiteX6" fmla="*/ 280058 w 602819"/>
              <a:gd name="connsiteY6" fmla="*/ 300580 h 602041"/>
              <a:gd name="connsiteX7" fmla="*/ 280865 w 602819"/>
              <a:gd name="connsiteY7" fmla="*/ 295745 h 602041"/>
              <a:gd name="connsiteX8" fmla="*/ 233247 w 602819"/>
              <a:gd name="connsiteY8" fmla="*/ 248200 h 602041"/>
              <a:gd name="connsiteX9" fmla="*/ 215491 w 602819"/>
              <a:gd name="connsiteY9" fmla="*/ 300580 h 602041"/>
              <a:gd name="connsiteX10" fmla="*/ 301042 w 602819"/>
              <a:gd name="connsiteY10" fmla="*/ 386805 h 602041"/>
              <a:gd name="connsiteX11" fmla="*/ 387400 w 602819"/>
              <a:gd name="connsiteY11" fmla="*/ 300580 h 602041"/>
              <a:gd name="connsiteX12" fmla="*/ 301042 w 602819"/>
              <a:gd name="connsiteY12" fmla="*/ 215161 h 602041"/>
              <a:gd name="connsiteX13" fmla="*/ 301042 w 602819"/>
              <a:gd name="connsiteY13" fmla="*/ 118459 h 602041"/>
              <a:gd name="connsiteX14" fmla="*/ 179979 w 602819"/>
              <a:gd name="connsiteY14" fmla="*/ 164392 h 602041"/>
              <a:gd name="connsiteX15" fmla="*/ 233247 w 602819"/>
              <a:gd name="connsiteY15" fmla="*/ 217578 h 602041"/>
              <a:gd name="connsiteX16" fmla="*/ 301042 w 602819"/>
              <a:gd name="connsiteY16" fmla="*/ 193403 h 602041"/>
              <a:gd name="connsiteX17" fmla="*/ 409191 w 602819"/>
              <a:gd name="connsiteY17" fmla="*/ 300580 h 602041"/>
              <a:gd name="connsiteX18" fmla="*/ 301042 w 602819"/>
              <a:gd name="connsiteY18" fmla="*/ 408563 h 602041"/>
              <a:gd name="connsiteX19" fmla="*/ 193700 w 602819"/>
              <a:gd name="connsiteY19" fmla="*/ 300580 h 602041"/>
              <a:gd name="connsiteX20" fmla="*/ 217912 w 602819"/>
              <a:gd name="connsiteY20" fmla="*/ 232889 h 602041"/>
              <a:gd name="connsiteX21" fmla="*/ 164645 w 602819"/>
              <a:gd name="connsiteY21" fmla="*/ 179703 h 602041"/>
              <a:gd name="connsiteX22" fmla="*/ 118641 w 602819"/>
              <a:gd name="connsiteY22" fmla="*/ 300580 h 602041"/>
              <a:gd name="connsiteX23" fmla="*/ 301042 w 602819"/>
              <a:gd name="connsiteY23" fmla="*/ 483506 h 602041"/>
              <a:gd name="connsiteX24" fmla="*/ 484250 w 602819"/>
              <a:gd name="connsiteY24" fmla="*/ 300580 h 602041"/>
              <a:gd name="connsiteX25" fmla="*/ 301042 w 602819"/>
              <a:gd name="connsiteY25" fmla="*/ 118459 h 602041"/>
              <a:gd name="connsiteX26" fmla="*/ 301021 w 602819"/>
              <a:gd name="connsiteY26" fmla="*/ 0 h 602041"/>
              <a:gd name="connsiteX27" fmla="*/ 602819 w 602819"/>
              <a:gd name="connsiteY27" fmla="*/ 300618 h 602041"/>
              <a:gd name="connsiteX28" fmla="*/ 521317 w 602819"/>
              <a:gd name="connsiteY28" fmla="*/ 506134 h 602041"/>
              <a:gd name="connsiteX29" fmla="*/ 598784 w 602819"/>
              <a:gd name="connsiteY29" fmla="*/ 583504 h 602041"/>
              <a:gd name="connsiteX30" fmla="*/ 597977 w 602819"/>
              <a:gd name="connsiteY30" fmla="*/ 598817 h 602041"/>
              <a:gd name="connsiteX31" fmla="*/ 590715 w 602819"/>
              <a:gd name="connsiteY31" fmla="*/ 602041 h 602041"/>
              <a:gd name="connsiteX32" fmla="*/ 583452 w 602819"/>
              <a:gd name="connsiteY32" fmla="*/ 598817 h 602041"/>
              <a:gd name="connsiteX33" fmla="*/ 505985 w 602819"/>
              <a:gd name="connsiteY33" fmla="*/ 520641 h 602041"/>
              <a:gd name="connsiteX34" fmla="*/ 301021 w 602819"/>
              <a:gd name="connsiteY34" fmla="*/ 602041 h 602041"/>
              <a:gd name="connsiteX35" fmla="*/ 96057 w 602819"/>
              <a:gd name="connsiteY35" fmla="*/ 520641 h 602041"/>
              <a:gd name="connsiteX36" fmla="*/ 18590 w 602819"/>
              <a:gd name="connsiteY36" fmla="*/ 598817 h 602041"/>
              <a:gd name="connsiteX37" fmla="*/ 10520 w 602819"/>
              <a:gd name="connsiteY37" fmla="*/ 602041 h 602041"/>
              <a:gd name="connsiteX38" fmla="*/ 3258 w 602819"/>
              <a:gd name="connsiteY38" fmla="*/ 598817 h 602041"/>
              <a:gd name="connsiteX39" fmla="*/ 3258 w 602819"/>
              <a:gd name="connsiteY39" fmla="*/ 583504 h 602041"/>
              <a:gd name="connsiteX40" fmla="*/ 80725 w 602819"/>
              <a:gd name="connsiteY40" fmla="*/ 506134 h 602041"/>
              <a:gd name="connsiteX41" fmla="*/ 30 w 602819"/>
              <a:gd name="connsiteY41" fmla="*/ 300618 h 602041"/>
              <a:gd name="connsiteX42" fmla="*/ 43605 w 602819"/>
              <a:gd name="connsiteY42" fmla="*/ 145070 h 602041"/>
              <a:gd name="connsiteX43" fmla="*/ 58130 w 602819"/>
              <a:gd name="connsiteY43" fmla="*/ 141041 h 602041"/>
              <a:gd name="connsiteX44" fmla="*/ 62165 w 602819"/>
              <a:gd name="connsiteY44" fmla="*/ 156354 h 602041"/>
              <a:gd name="connsiteX45" fmla="*/ 21818 w 602819"/>
              <a:gd name="connsiteY45" fmla="*/ 300618 h 602041"/>
              <a:gd name="connsiteX46" fmla="*/ 301021 w 602819"/>
              <a:gd name="connsiteY46" fmla="*/ 580281 h 602041"/>
              <a:gd name="connsiteX47" fmla="*/ 581031 w 602819"/>
              <a:gd name="connsiteY47" fmla="*/ 300618 h 602041"/>
              <a:gd name="connsiteX48" fmla="*/ 301021 w 602819"/>
              <a:gd name="connsiteY48" fmla="*/ 21761 h 602041"/>
              <a:gd name="connsiteX49" fmla="*/ 156578 w 602819"/>
              <a:gd name="connsiteY49" fmla="*/ 62058 h 602041"/>
              <a:gd name="connsiteX50" fmla="*/ 141246 w 602819"/>
              <a:gd name="connsiteY50" fmla="*/ 58028 h 602041"/>
              <a:gd name="connsiteX51" fmla="*/ 145280 w 602819"/>
              <a:gd name="connsiteY51" fmla="*/ 43521 h 602041"/>
              <a:gd name="connsiteX52" fmla="*/ 301021 w 602819"/>
              <a:gd name="connsiteY52" fmla="*/ 0 h 602041"/>
              <a:gd name="connsiteX53" fmla="*/ 54075 w 602819"/>
              <a:gd name="connsiteY53" fmla="*/ 0 h 602041"/>
              <a:gd name="connsiteX54" fmla="*/ 64567 w 602819"/>
              <a:gd name="connsiteY54" fmla="*/ 10476 h 602041"/>
              <a:gd name="connsiteX55" fmla="*/ 64567 w 602819"/>
              <a:gd name="connsiteY55" fmla="*/ 49157 h 602041"/>
              <a:gd name="connsiteX56" fmla="*/ 75059 w 602819"/>
              <a:gd name="connsiteY56" fmla="*/ 59633 h 602041"/>
              <a:gd name="connsiteX57" fmla="*/ 75059 w 602819"/>
              <a:gd name="connsiteY57" fmla="*/ 32234 h 602041"/>
              <a:gd name="connsiteX58" fmla="*/ 86358 w 602819"/>
              <a:gd name="connsiteY58" fmla="*/ 21758 h 602041"/>
              <a:gd name="connsiteX59" fmla="*/ 96850 w 602819"/>
              <a:gd name="connsiteY59" fmla="*/ 32234 h 602041"/>
              <a:gd name="connsiteX60" fmla="*/ 96850 w 602819"/>
              <a:gd name="connsiteY60" fmla="*/ 81390 h 602041"/>
              <a:gd name="connsiteX61" fmla="*/ 107342 w 602819"/>
              <a:gd name="connsiteY61" fmla="*/ 91866 h 602041"/>
              <a:gd name="connsiteX62" fmla="*/ 107342 w 602819"/>
              <a:gd name="connsiteY62" fmla="*/ 64468 h 602041"/>
              <a:gd name="connsiteX63" fmla="*/ 118641 w 602819"/>
              <a:gd name="connsiteY63" fmla="*/ 53992 h 602041"/>
              <a:gd name="connsiteX64" fmla="*/ 129133 w 602819"/>
              <a:gd name="connsiteY64" fmla="*/ 64468 h 602041"/>
              <a:gd name="connsiteX65" fmla="*/ 129133 w 602819"/>
              <a:gd name="connsiteY65" fmla="*/ 113624 h 602041"/>
              <a:gd name="connsiteX66" fmla="*/ 164645 w 602819"/>
              <a:gd name="connsiteY66" fmla="*/ 149081 h 602041"/>
              <a:gd name="connsiteX67" fmla="*/ 301042 w 602819"/>
              <a:gd name="connsiteY67" fmla="*/ 96701 h 602041"/>
              <a:gd name="connsiteX68" fmla="*/ 506041 w 602819"/>
              <a:gd name="connsiteY68" fmla="*/ 300580 h 602041"/>
              <a:gd name="connsiteX69" fmla="*/ 301042 w 602819"/>
              <a:gd name="connsiteY69" fmla="*/ 505264 h 602041"/>
              <a:gd name="connsiteX70" fmla="*/ 96850 w 602819"/>
              <a:gd name="connsiteY70" fmla="*/ 300580 h 602041"/>
              <a:gd name="connsiteX71" fmla="*/ 149310 w 602819"/>
              <a:gd name="connsiteY71" fmla="*/ 164392 h 602041"/>
              <a:gd name="connsiteX72" fmla="*/ 113799 w 602819"/>
              <a:gd name="connsiteY72" fmla="*/ 128935 h 602041"/>
              <a:gd name="connsiteX73" fmla="*/ 64567 w 602819"/>
              <a:gd name="connsiteY73" fmla="*/ 128935 h 602041"/>
              <a:gd name="connsiteX74" fmla="*/ 54075 w 602819"/>
              <a:gd name="connsiteY74" fmla="*/ 118459 h 602041"/>
              <a:gd name="connsiteX75" fmla="*/ 64567 w 602819"/>
              <a:gd name="connsiteY75" fmla="*/ 107177 h 602041"/>
              <a:gd name="connsiteX76" fmla="*/ 92007 w 602819"/>
              <a:gd name="connsiteY76" fmla="*/ 107177 h 602041"/>
              <a:gd name="connsiteX77" fmla="*/ 81515 w 602819"/>
              <a:gd name="connsiteY77" fmla="*/ 96701 h 602041"/>
              <a:gd name="connsiteX78" fmla="*/ 32283 w 602819"/>
              <a:gd name="connsiteY78" fmla="*/ 96701 h 602041"/>
              <a:gd name="connsiteX79" fmla="*/ 21791 w 602819"/>
              <a:gd name="connsiteY79" fmla="*/ 86226 h 602041"/>
              <a:gd name="connsiteX80" fmla="*/ 32283 w 602819"/>
              <a:gd name="connsiteY80" fmla="*/ 74944 h 602041"/>
              <a:gd name="connsiteX81" fmla="*/ 59724 w 602819"/>
              <a:gd name="connsiteY81" fmla="*/ 74944 h 602041"/>
              <a:gd name="connsiteX82" fmla="*/ 49232 w 602819"/>
              <a:gd name="connsiteY82" fmla="*/ 64468 h 602041"/>
              <a:gd name="connsiteX83" fmla="*/ 10492 w 602819"/>
              <a:gd name="connsiteY83" fmla="*/ 64468 h 602041"/>
              <a:gd name="connsiteX84" fmla="*/ 0 w 602819"/>
              <a:gd name="connsiteY84" fmla="*/ 53992 h 602041"/>
              <a:gd name="connsiteX85" fmla="*/ 10492 w 602819"/>
              <a:gd name="connsiteY85" fmla="*/ 42710 h 602041"/>
              <a:gd name="connsiteX86" fmla="*/ 27441 w 602819"/>
              <a:gd name="connsiteY86" fmla="*/ 42710 h 602041"/>
              <a:gd name="connsiteX87" fmla="*/ 13720 w 602819"/>
              <a:gd name="connsiteY87" fmla="*/ 29011 h 602041"/>
              <a:gd name="connsiteX88" fmla="*/ 13720 w 602819"/>
              <a:gd name="connsiteY88" fmla="*/ 13700 h 602041"/>
              <a:gd name="connsiteX89" fmla="*/ 29055 w 602819"/>
              <a:gd name="connsiteY89" fmla="*/ 13700 h 602041"/>
              <a:gd name="connsiteX90" fmla="*/ 42775 w 602819"/>
              <a:gd name="connsiteY90" fmla="*/ 27399 h 602041"/>
              <a:gd name="connsiteX91" fmla="*/ 42775 w 602819"/>
              <a:gd name="connsiteY91" fmla="*/ 10476 h 602041"/>
              <a:gd name="connsiteX92" fmla="*/ 54075 w 602819"/>
              <a:gd name="connsiteY92" fmla="*/ 0 h 602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602819" h="602041">
                <a:moveTo>
                  <a:pt x="301042" y="215161"/>
                </a:moveTo>
                <a:cubicBezTo>
                  <a:pt x="281672" y="215161"/>
                  <a:pt x="263109" y="221607"/>
                  <a:pt x="248582" y="232889"/>
                </a:cubicBezTo>
                <a:lnTo>
                  <a:pt x="296199" y="280434"/>
                </a:lnTo>
                <a:cubicBezTo>
                  <a:pt x="297814" y="279628"/>
                  <a:pt x="299428" y="279628"/>
                  <a:pt x="301042" y="279628"/>
                </a:cubicBezTo>
                <a:cubicBezTo>
                  <a:pt x="313148" y="279628"/>
                  <a:pt x="322833" y="289298"/>
                  <a:pt x="322833" y="300580"/>
                </a:cubicBezTo>
                <a:cubicBezTo>
                  <a:pt x="322833" y="312668"/>
                  <a:pt x="313148" y="322338"/>
                  <a:pt x="301042" y="322338"/>
                </a:cubicBezTo>
                <a:cubicBezTo>
                  <a:pt x="289743" y="322338"/>
                  <a:pt x="280058" y="312668"/>
                  <a:pt x="280058" y="300580"/>
                </a:cubicBezTo>
                <a:cubicBezTo>
                  <a:pt x="280058" y="298968"/>
                  <a:pt x="280058" y="297357"/>
                  <a:pt x="280865" y="295745"/>
                </a:cubicBezTo>
                <a:lnTo>
                  <a:pt x="233247" y="248200"/>
                </a:lnTo>
                <a:cubicBezTo>
                  <a:pt x="221948" y="262705"/>
                  <a:pt x="215491" y="281240"/>
                  <a:pt x="215491" y="300580"/>
                </a:cubicBezTo>
                <a:cubicBezTo>
                  <a:pt x="215491" y="348125"/>
                  <a:pt x="254231" y="386805"/>
                  <a:pt x="301042" y="386805"/>
                </a:cubicBezTo>
                <a:cubicBezTo>
                  <a:pt x="348660" y="386805"/>
                  <a:pt x="387400" y="348125"/>
                  <a:pt x="387400" y="300580"/>
                </a:cubicBezTo>
                <a:cubicBezTo>
                  <a:pt x="387400" y="253841"/>
                  <a:pt x="348660" y="215161"/>
                  <a:pt x="301042" y="215161"/>
                </a:cubicBezTo>
                <a:close/>
                <a:moveTo>
                  <a:pt x="301042" y="118459"/>
                </a:moveTo>
                <a:cubicBezTo>
                  <a:pt x="255038" y="118459"/>
                  <a:pt x="212263" y="136188"/>
                  <a:pt x="179979" y="164392"/>
                </a:cubicBezTo>
                <a:lnTo>
                  <a:pt x="233247" y="217578"/>
                </a:lnTo>
                <a:cubicBezTo>
                  <a:pt x="251810" y="202267"/>
                  <a:pt x="275215" y="193403"/>
                  <a:pt x="301042" y="193403"/>
                </a:cubicBezTo>
                <a:cubicBezTo>
                  <a:pt x="360766" y="193403"/>
                  <a:pt x="409191" y="241753"/>
                  <a:pt x="409191" y="300580"/>
                </a:cubicBezTo>
                <a:cubicBezTo>
                  <a:pt x="409191" y="360212"/>
                  <a:pt x="360766" y="408563"/>
                  <a:pt x="301042" y="408563"/>
                </a:cubicBezTo>
                <a:cubicBezTo>
                  <a:pt x="242125" y="408563"/>
                  <a:pt x="193700" y="360212"/>
                  <a:pt x="193700" y="300580"/>
                </a:cubicBezTo>
                <a:cubicBezTo>
                  <a:pt x="193700" y="274793"/>
                  <a:pt x="202578" y="251423"/>
                  <a:pt x="217912" y="232889"/>
                </a:cubicBezTo>
                <a:lnTo>
                  <a:pt x="164645" y="179703"/>
                </a:lnTo>
                <a:cubicBezTo>
                  <a:pt x="136397" y="211937"/>
                  <a:pt x="118641" y="254647"/>
                  <a:pt x="118641" y="300580"/>
                </a:cubicBezTo>
                <a:cubicBezTo>
                  <a:pt x="118641" y="401310"/>
                  <a:pt x="200157" y="483506"/>
                  <a:pt x="301042" y="483506"/>
                </a:cubicBezTo>
                <a:cubicBezTo>
                  <a:pt x="401927" y="483506"/>
                  <a:pt x="484250" y="401310"/>
                  <a:pt x="484250" y="300580"/>
                </a:cubicBezTo>
                <a:cubicBezTo>
                  <a:pt x="484250" y="199849"/>
                  <a:pt x="401927" y="118459"/>
                  <a:pt x="301042" y="118459"/>
                </a:cubicBezTo>
                <a:close/>
                <a:moveTo>
                  <a:pt x="301021" y="0"/>
                </a:moveTo>
                <a:cubicBezTo>
                  <a:pt x="467252" y="0"/>
                  <a:pt x="602819" y="134593"/>
                  <a:pt x="602819" y="300618"/>
                </a:cubicBezTo>
                <a:cubicBezTo>
                  <a:pt x="602819" y="380406"/>
                  <a:pt x="572155" y="452135"/>
                  <a:pt x="521317" y="506134"/>
                </a:cubicBezTo>
                <a:lnTo>
                  <a:pt x="598784" y="583504"/>
                </a:lnTo>
                <a:cubicBezTo>
                  <a:pt x="602819" y="587534"/>
                  <a:pt x="602819" y="594788"/>
                  <a:pt x="597977" y="598817"/>
                </a:cubicBezTo>
                <a:cubicBezTo>
                  <a:pt x="596363" y="600429"/>
                  <a:pt x="593136" y="602041"/>
                  <a:pt x="590715" y="602041"/>
                </a:cubicBezTo>
                <a:cubicBezTo>
                  <a:pt x="588294" y="602041"/>
                  <a:pt x="585066" y="600429"/>
                  <a:pt x="583452" y="598817"/>
                </a:cubicBezTo>
                <a:lnTo>
                  <a:pt x="505985" y="520641"/>
                </a:lnTo>
                <a:cubicBezTo>
                  <a:pt x="452727" y="571415"/>
                  <a:pt x="380102" y="602041"/>
                  <a:pt x="301021" y="602041"/>
                </a:cubicBezTo>
                <a:cubicBezTo>
                  <a:pt x="221940" y="602041"/>
                  <a:pt x="150122" y="571415"/>
                  <a:pt x="96057" y="520641"/>
                </a:cubicBezTo>
                <a:lnTo>
                  <a:pt x="18590" y="598817"/>
                </a:lnTo>
                <a:cubicBezTo>
                  <a:pt x="16169" y="600429"/>
                  <a:pt x="13748" y="602041"/>
                  <a:pt x="10520" y="602041"/>
                </a:cubicBezTo>
                <a:cubicBezTo>
                  <a:pt x="8099" y="602041"/>
                  <a:pt x="5679" y="600429"/>
                  <a:pt x="3258" y="598817"/>
                </a:cubicBezTo>
                <a:cubicBezTo>
                  <a:pt x="-777" y="594788"/>
                  <a:pt x="-777" y="587534"/>
                  <a:pt x="3258" y="583504"/>
                </a:cubicBezTo>
                <a:lnTo>
                  <a:pt x="80725" y="506134"/>
                </a:lnTo>
                <a:cubicBezTo>
                  <a:pt x="30694" y="452135"/>
                  <a:pt x="30" y="379600"/>
                  <a:pt x="30" y="300618"/>
                </a:cubicBezTo>
                <a:cubicBezTo>
                  <a:pt x="30" y="245814"/>
                  <a:pt x="15362" y="191815"/>
                  <a:pt x="43605" y="145070"/>
                </a:cubicBezTo>
                <a:cubicBezTo>
                  <a:pt x="46833" y="139429"/>
                  <a:pt x="53288" y="137817"/>
                  <a:pt x="58130" y="141041"/>
                </a:cubicBezTo>
                <a:cubicBezTo>
                  <a:pt x="63779" y="144264"/>
                  <a:pt x="65393" y="150712"/>
                  <a:pt x="62165" y="156354"/>
                </a:cubicBezTo>
                <a:cubicBezTo>
                  <a:pt x="35536" y="199875"/>
                  <a:pt x="21818" y="249843"/>
                  <a:pt x="21818" y="300618"/>
                </a:cubicBezTo>
                <a:cubicBezTo>
                  <a:pt x="21818" y="454553"/>
                  <a:pt x="146894" y="580281"/>
                  <a:pt x="301021" y="580281"/>
                </a:cubicBezTo>
                <a:cubicBezTo>
                  <a:pt x="455148" y="580281"/>
                  <a:pt x="581031" y="454553"/>
                  <a:pt x="581031" y="300618"/>
                </a:cubicBezTo>
                <a:cubicBezTo>
                  <a:pt x="581031" y="146682"/>
                  <a:pt x="455148" y="21761"/>
                  <a:pt x="301021" y="21761"/>
                </a:cubicBezTo>
                <a:cubicBezTo>
                  <a:pt x="250183" y="21761"/>
                  <a:pt x="200153" y="35462"/>
                  <a:pt x="156578" y="62058"/>
                </a:cubicBezTo>
                <a:cubicBezTo>
                  <a:pt x="150929" y="65282"/>
                  <a:pt x="144473" y="63670"/>
                  <a:pt x="141246" y="58028"/>
                </a:cubicBezTo>
                <a:cubicBezTo>
                  <a:pt x="138018" y="53193"/>
                  <a:pt x="139632" y="46745"/>
                  <a:pt x="145280" y="43521"/>
                </a:cubicBezTo>
                <a:cubicBezTo>
                  <a:pt x="192083" y="15313"/>
                  <a:pt x="246149" y="0"/>
                  <a:pt x="301021" y="0"/>
                </a:cubicBezTo>
                <a:close/>
                <a:moveTo>
                  <a:pt x="54075" y="0"/>
                </a:moveTo>
                <a:cubicBezTo>
                  <a:pt x="59724" y="0"/>
                  <a:pt x="64567" y="4835"/>
                  <a:pt x="64567" y="10476"/>
                </a:cubicBezTo>
                <a:lnTo>
                  <a:pt x="64567" y="49157"/>
                </a:lnTo>
                <a:lnTo>
                  <a:pt x="75059" y="59633"/>
                </a:lnTo>
                <a:lnTo>
                  <a:pt x="75059" y="32234"/>
                </a:lnTo>
                <a:cubicBezTo>
                  <a:pt x="75059" y="26593"/>
                  <a:pt x="79901" y="21758"/>
                  <a:pt x="86358" y="21758"/>
                </a:cubicBezTo>
                <a:cubicBezTo>
                  <a:pt x="92007" y="21758"/>
                  <a:pt x="96850" y="26593"/>
                  <a:pt x="96850" y="32234"/>
                </a:cubicBezTo>
                <a:lnTo>
                  <a:pt x="96850" y="81390"/>
                </a:lnTo>
                <a:lnTo>
                  <a:pt x="107342" y="91866"/>
                </a:lnTo>
                <a:lnTo>
                  <a:pt x="107342" y="64468"/>
                </a:lnTo>
                <a:cubicBezTo>
                  <a:pt x="107342" y="58827"/>
                  <a:pt x="112185" y="53992"/>
                  <a:pt x="118641" y="53992"/>
                </a:cubicBezTo>
                <a:cubicBezTo>
                  <a:pt x="124291" y="53992"/>
                  <a:pt x="129133" y="58827"/>
                  <a:pt x="129133" y="64468"/>
                </a:cubicBezTo>
                <a:lnTo>
                  <a:pt x="129133" y="113624"/>
                </a:lnTo>
                <a:lnTo>
                  <a:pt x="164645" y="149081"/>
                </a:lnTo>
                <a:cubicBezTo>
                  <a:pt x="200964" y="116848"/>
                  <a:pt x="248582" y="96701"/>
                  <a:pt x="301042" y="96701"/>
                </a:cubicBezTo>
                <a:cubicBezTo>
                  <a:pt x="414034" y="96701"/>
                  <a:pt x="506041" y="188568"/>
                  <a:pt x="506041" y="300580"/>
                </a:cubicBezTo>
                <a:cubicBezTo>
                  <a:pt x="506041" y="413398"/>
                  <a:pt x="414034" y="505264"/>
                  <a:pt x="301042" y="505264"/>
                </a:cubicBezTo>
                <a:cubicBezTo>
                  <a:pt x="188857" y="505264"/>
                  <a:pt x="96850" y="413398"/>
                  <a:pt x="96850" y="300580"/>
                </a:cubicBezTo>
                <a:cubicBezTo>
                  <a:pt x="96850" y="248200"/>
                  <a:pt x="117027" y="200655"/>
                  <a:pt x="149310" y="164392"/>
                </a:cubicBezTo>
                <a:lnTo>
                  <a:pt x="113799" y="128935"/>
                </a:lnTo>
                <a:lnTo>
                  <a:pt x="64567" y="128935"/>
                </a:lnTo>
                <a:cubicBezTo>
                  <a:pt x="58917" y="128935"/>
                  <a:pt x="54075" y="124100"/>
                  <a:pt x="54075" y="118459"/>
                </a:cubicBezTo>
                <a:cubicBezTo>
                  <a:pt x="54075" y="112013"/>
                  <a:pt x="58917" y="107177"/>
                  <a:pt x="64567" y="107177"/>
                </a:cubicBezTo>
                <a:lnTo>
                  <a:pt x="92007" y="107177"/>
                </a:lnTo>
                <a:lnTo>
                  <a:pt x="81515" y="96701"/>
                </a:lnTo>
                <a:lnTo>
                  <a:pt x="32283" y="96701"/>
                </a:lnTo>
                <a:cubicBezTo>
                  <a:pt x="26634" y="96701"/>
                  <a:pt x="21791" y="91866"/>
                  <a:pt x="21791" y="86226"/>
                </a:cubicBezTo>
                <a:cubicBezTo>
                  <a:pt x="21791" y="79779"/>
                  <a:pt x="26634" y="74944"/>
                  <a:pt x="32283" y="74944"/>
                </a:cubicBezTo>
                <a:lnTo>
                  <a:pt x="59724" y="74944"/>
                </a:lnTo>
                <a:lnTo>
                  <a:pt x="49232" y="64468"/>
                </a:lnTo>
                <a:lnTo>
                  <a:pt x="10492" y="64468"/>
                </a:lnTo>
                <a:cubicBezTo>
                  <a:pt x="4842" y="64468"/>
                  <a:pt x="0" y="59633"/>
                  <a:pt x="0" y="53992"/>
                </a:cubicBezTo>
                <a:cubicBezTo>
                  <a:pt x="0" y="47545"/>
                  <a:pt x="4842" y="42710"/>
                  <a:pt x="10492" y="42710"/>
                </a:cubicBezTo>
                <a:lnTo>
                  <a:pt x="27441" y="42710"/>
                </a:lnTo>
                <a:lnTo>
                  <a:pt x="13720" y="29011"/>
                </a:lnTo>
                <a:cubicBezTo>
                  <a:pt x="9685" y="24981"/>
                  <a:pt x="9685" y="17729"/>
                  <a:pt x="13720" y="13700"/>
                </a:cubicBezTo>
                <a:cubicBezTo>
                  <a:pt x="17756" y="9670"/>
                  <a:pt x="25020" y="9670"/>
                  <a:pt x="29055" y="13700"/>
                </a:cubicBezTo>
                <a:lnTo>
                  <a:pt x="42775" y="27399"/>
                </a:lnTo>
                <a:lnTo>
                  <a:pt x="42775" y="10476"/>
                </a:lnTo>
                <a:cubicBezTo>
                  <a:pt x="42775" y="4835"/>
                  <a:pt x="47618" y="0"/>
                  <a:pt x="54075" y="0"/>
                </a:cubicBezTo>
                <a:close/>
              </a:path>
            </a:pathLst>
          </a:custGeom>
          <a:gradFill flip="none" rotWithShape="1">
            <a:gsLst>
              <a:gs pos="31000">
                <a:schemeClr val="bg1"/>
              </a:gs>
              <a:gs pos="100000">
                <a:schemeClr val="bg1">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图片包含 动物, 海胆, 游戏机, 鸟&#10;&#10;描述已自动生成"/>
          <p:cNvPicPr>
            <a:picLocks noChangeAspect="1"/>
          </p:cNvPicPr>
          <p:nvPr/>
        </p:nvPicPr>
        <p:blipFill rotWithShape="1">
          <a:blip r:embed="rId1">
            <a:extLst>
              <a:ext uri="{28A0092B-C50C-407E-A947-70E740481C1C}">
                <a14:useLocalDpi xmlns:a14="http://schemas.microsoft.com/office/drawing/2010/main" val="0"/>
              </a:ext>
            </a:extLst>
          </a:blip>
          <a:srcRect l="1293" t="19857" r="48519"/>
          <a:stretch>
            <a:fillRect/>
          </a:stretch>
        </p:blipFill>
        <p:spPr>
          <a:xfrm flipH="1">
            <a:off x="1" y="0"/>
            <a:ext cx="12192000" cy="6858000"/>
          </a:xfrm>
          <a:prstGeom prst="rect">
            <a:avLst/>
          </a:prstGeom>
        </p:spPr>
      </p:pic>
      <p:sp>
        <p:nvSpPr>
          <p:cNvPr id="15" name="矩形 14"/>
          <p:cNvSpPr/>
          <p:nvPr/>
        </p:nvSpPr>
        <p:spPr>
          <a:xfrm flipH="1">
            <a:off x="0" y="2413000"/>
            <a:ext cx="10260965" cy="2907030"/>
          </a:xfrm>
          <a:prstGeom prst="rect">
            <a:avLst/>
          </a:prstGeom>
          <a:gradFill flip="none" rotWithShape="1">
            <a:gsLst>
              <a:gs pos="0">
                <a:srgbClr val="27F8FF"/>
              </a:gs>
              <a:gs pos="100000">
                <a:srgbClr val="27F8FF">
                  <a:alpha val="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4" name="文本框 3"/>
          <p:cNvSpPr txBox="1"/>
          <p:nvPr/>
        </p:nvSpPr>
        <p:spPr>
          <a:xfrm>
            <a:off x="13990938" y="3947476"/>
            <a:ext cx="2912491" cy="3789627"/>
          </a:xfrm>
          <a:prstGeom prst="rect">
            <a:avLst/>
          </a:prstGeom>
          <a:noFill/>
        </p:spPr>
        <p:txBody>
          <a:bodyPr wrap="square" rtlCol="0">
            <a:spAutoFit/>
          </a:bodyPr>
          <a:lstStyle/>
          <a:p>
            <a:pPr>
              <a:lnSpc>
                <a:spcPct val="150000"/>
              </a:lnSpc>
            </a:pPr>
            <a:r>
              <a:rPr lang="en-US" altLang="zh-CN" dirty="0">
                <a:solidFill>
                  <a:schemeClr val="bg1"/>
                </a:solidFill>
              </a:rPr>
              <a:t>Lorem ipsum dolor sit amet, consectetuer adipiscing elit. Maecenas porttitor congue massa. Fusce posuere, magna sed pulvinar ultricies, purus lectus malesuada libero, sit amet commodo magna eros quis </a:t>
            </a:r>
            <a:r>
              <a:rPr lang="en-US" altLang="zh-CN" dirty="0" err="1">
                <a:solidFill>
                  <a:schemeClr val="bg1"/>
                </a:solidFill>
              </a:rPr>
              <a:t>urna</a:t>
            </a:r>
            <a:r>
              <a:rPr lang="en-US" altLang="zh-CN" dirty="0">
                <a:solidFill>
                  <a:schemeClr val="bg1"/>
                </a:solidFill>
              </a:rPr>
              <a:t>.</a:t>
            </a:r>
            <a:endParaRPr lang="en-US" altLang="zh-CN" dirty="0">
              <a:solidFill>
                <a:schemeClr val="bg1"/>
              </a:solidFill>
            </a:endParaRPr>
          </a:p>
        </p:txBody>
      </p:sp>
      <p:sp>
        <p:nvSpPr>
          <p:cNvPr id="10" name="文本框 9"/>
          <p:cNvSpPr txBox="1"/>
          <p:nvPr/>
        </p:nvSpPr>
        <p:spPr>
          <a:xfrm>
            <a:off x="929368" y="2644170"/>
            <a:ext cx="1445260" cy="1568450"/>
          </a:xfrm>
          <a:prstGeom prst="rect">
            <a:avLst/>
          </a:prstGeom>
          <a:noFill/>
        </p:spPr>
        <p:txBody>
          <a:bodyPr wrap="none" rtlCol="0">
            <a:spAutoFit/>
          </a:bodyPr>
          <a:lstStyle>
            <a:defPPr>
              <a:defRPr lang="zh-CN"/>
            </a:defPPr>
            <a:lvl1pPr>
              <a:defRPr sz="8000">
                <a:solidFill>
                  <a:schemeClr val="bg1"/>
                </a:solidFill>
                <a:latin typeface="庞门正道标题体" panose="02010600030101010101" pitchFamily="2" charset="-122"/>
                <a:ea typeface="庞门正道标题体" panose="02010600030101010101" pitchFamily="2" charset="-122"/>
              </a:defRPr>
            </a:lvl1pPr>
          </a:lstStyle>
          <a:p>
            <a:r>
              <a:rPr lang="en-US" altLang="zh-CN" sz="9600" dirty="0">
                <a:latin typeface="Impact" panose="020B0806030902050204" pitchFamily="34" charset="0"/>
              </a:rPr>
              <a:t>04</a:t>
            </a:r>
            <a:endParaRPr lang="en-US" altLang="zh-CN" sz="9600" dirty="0">
              <a:latin typeface="Impact" panose="020B0806030902050204" pitchFamily="34" charset="0"/>
            </a:endParaRPr>
          </a:p>
        </p:txBody>
      </p:sp>
      <p:sp>
        <p:nvSpPr>
          <p:cNvPr id="11" name="文本框 10"/>
          <p:cNvSpPr txBox="1"/>
          <p:nvPr/>
        </p:nvSpPr>
        <p:spPr>
          <a:xfrm>
            <a:off x="2851782" y="2767280"/>
            <a:ext cx="4246880" cy="2553335"/>
          </a:xfrm>
          <a:prstGeom prst="rect">
            <a:avLst/>
          </a:prstGeom>
          <a:noFill/>
        </p:spPr>
        <p:txBody>
          <a:bodyPr wrap="none" rtlCol="0">
            <a:spAutoFit/>
          </a:bodyPr>
          <a:lstStyle/>
          <a:p>
            <a:r>
              <a:rPr lang="en-US" altLang="zh-CN" sz="8000" dirty="0">
                <a:solidFill>
                  <a:schemeClr val="bg1"/>
                </a:solidFill>
                <a:latin typeface="庞门正道标题体" panose="02010600030101010101" pitchFamily="2" charset="-122"/>
                <a:ea typeface="庞门正道标题体" panose="02010600030101010101" pitchFamily="2" charset="-122"/>
              </a:rPr>
              <a:t>ChatGPT</a:t>
            </a:r>
            <a:endParaRPr lang="en-US" altLang="zh-CN" sz="8000" dirty="0">
              <a:solidFill>
                <a:schemeClr val="bg1"/>
              </a:solidFill>
              <a:latin typeface="庞门正道标题体" panose="02010600030101010101" pitchFamily="2" charset="-122"/>
              <a:ea typeface="庞门正道标题体" panose="02010600030101010101" pitchFamily="2" charset="-122"/>
            </a:endParaRPr>
          </a:p>
          <a:p>
            <a:r>
              <a:rPr lang="zh-CN" altLang="en-US" sz="8000" dirty="0">
                <a:solidFill>
                  <a:schemeClr val="bg1"/>
                </a:solidFill>
                <a:latin typeface="庞门正道标题体" panose="02010600030101010101" pitchFamily="2" charset="-122"/>
                <a:ea typeface="庞门正道标题体" panose="02010600030101010101" pitchFamily="2" charset="-122"/>
              </a:rPr>
              <a:t>生成</a:t>
            </a:r>
            <a:r>
              <a:rPr lang="zh-CN" altLang="en-US" sz="8000" dirty="0">
                <a:solidFill>
                  <a:schemeClr val="bg1"/>
                </a:solidFill>
                <a:latin typeface="庞门正道标题体" panose="02010600030101010101" pitchFamily="2" charset="-122"/>
                <a:ea typeface="庞门正道标题体" panose="02010600030101010101" pitchFamily="2" charset="-122"/>
              </a:rPr>
              <a:t>文本</a:t>
            </a:r>
            <a:endParaRPr lang="zh-CN" altLang="en-US" sz="8000" dirty="0">
              <a:solidFill>
                <a:schemeClr val="bg1"/>
              </a:solidFill>
              <a:latin typeface="庞门正道标题体" panose="02010600030101010101" pitchFamily="2" charset="-122"/>
              <a:ea typeface="庞门正道标题体" panose="02010600030101010101" pitchFamily="2" charset="-122"/>
            </a:endParaRPr>
          </a:p>
        </p:txBody>
      </p:sp>
      <p:cxnSp>
        <p:nvCxnSpPr>
          <p:cNvPr id="13" name="直接连接符 12"/>
          <p:cNvCxnSpPr/>
          <p:nvPr/>
        </p:nvCxnSpPr>
        <p:spPr>
          <a:xfrm>
            <a:off x="2548466" y="2936971"/>
            <a:ext cx="0" cy="1010505"/>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图片包含 动物, 海胆, 游戏机, 鸟&#10;&#10;描述已自动生成"/>
          <p:cNvPicPr>
            <a:picLocks noChangeAspect="1"/>
          </p:cNvPicPr>
          <p:nvPr/>
        </p:nvPicPr>
        <p:blipFill rotWithShape="1">
          <a:blip r:embed="rId1">
            <a:extLst>
              <a:ext uri="{28A0092B-C50C-407E-A947-70E740481C1C}">
                <a14:useLocalDpi xmlns:a14="http://schemas.microsoft.com/office/drawing/2010/main" val="0"/>
              </a:ext>
            </a:extLst>
          </a:blip>
          <a:srcRect l="18793" r="18792"/>
          <a:stretch>
            <a:fillRect/>
          </a:stretch>
        </p:blipFill>
        <p:spPr>
          <a:xfrm>
            <a:off x="1" y="-11410"/>
            <a:ext cx="12192000" cy="6880820"/>
          </a:xfrm>
          <a:prstGeom prst="rect">
            <a:avLst/>
          </a:prstGeom>
        </p:spPr>
      </p:pic>
      <p:sp>
        <p:nvSpPr>
          <p:cNvPr id="3" name="矩形 2"/>
          <p:cNvSpPr/>
          <p:nvPr/>
        </p:nvSpPr>
        <p:spPr>
          <a:xfrm>
            <a:off x="0" y="-22820"/>
            <a:ext cx="12191998" cy="6880820"/>
          </a:xfrm>
          <a:prstGeom prst="rect">
            <a:avLst/>
          </a:prstGeom>
          <a:gradFill flip="none" rotWithShape="1">
            <a:gsLst>
              <a:gs pos="0">
                <a:schemeClr val="tx1">
                  <a:alpha val="50000"/>
                </a:schemeClr>
              </a:gs>
              <a:gs pos="100000">
                <a:schemeClr val="tx1">
                  <a:alpha val="50000"/>
                </a:schemeClr>
              </a:gs>
              <a:gs pos="50000">
                <a:schemeClr val="tx1">
                  <a:alpha val="8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5" name="文本框 54"/>
          <p:cNvSpPr txBox="1"/>
          <p:nvPr/>
        </p:nvSpPr>
        <p:spPr>
          <a:xfrm>
            <a:off x="4713051" y="675532"/>
            <a:ext cx="2890520" cy="922020"/>
          </a:xfrm>
          <a:prstGeom prst="rect">
            <a:avLst/>
          </a:prstGeom>
          <a:noFill/>
        </p:spPr>
        <p:txBody>
          <a:bodyPr wrap="none" rtlCol="0">
            <a:spAutoFit/>
          </a:bodyPr>
          <a:lstStyle/>
          <a:p>
            <a:pPr algn="l"/>
            <a:r>
              <a:rPr lang="en-US" altLang="zh-CN" sz="5400" dirty="0">
                <a:solidFill>
                  <a:schemeClr val="bg1"/>
                </a:solidFill>
                <a:latin typeface="庞门正道标题体" panose="02010600030101010101" pitchFamily="2" charset="-122"/>
                <a:ea typeface="庞门正道标题体" panose="02010600030101010101" pitchFamily="2" charset="-122"/>
                <a:sym typeface="+mn-ea"/>
              </a:rPr>
              <a:t>ChatGPT</a:t>
            </a:r>
            <a:endParaRPr lang="en-US" altLang="zh-CN" sz="5400" dirty="0">
              <a:solidFill>
                <a:schemeClr val="bg1"/>
              </a:solidFill>
              <a:latin typeface="庞门正道标题体" panose="02010600030101010101" pitchFamily="2" charset="-122"/>
              <a:ea typeface="庞门正道标题体" panose="02010600030101010101" pitchFamily="2" charset="-122"/>
              <a:sym typeface="+mn-ea"/>
            </a:endParaRPr>
          </a:p>
        </p:txBody>
      </p:sp>
      <p:sp>
        <p:nvSpPr>
          <p:cNvPr id="56" name="矩形 55"/>
          <p:cNvSpPr/>
          <p:nvPr/>
        </p:nvSpPr>
        <p:spPr>
          <a:xfrm>
            <a:off x="2079458" y="1142999"/>
            <a:ext cx="2467142" cy="70397"/>
          </a:xfrm>
          <a:prstGeom prst="rect">
            <a:avLst/>
          </a:prstGeom>
          <a:gradFill flip="none" rotWithShape="1">
            <a:gsLst>
              <a:gs pos="0">
                <a:srgbClr val="27F8FF"/>
              </a:gs>
              <a:gs pos="81000">
                <a:srgbClr val="27F8FF">
                  <a:alpha val="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矩形 56"/>
          <p:cNvSpPr/>
          <p:nvPr/>
        </p:nvSpPr>
        <p:spPr>
          <a:xfrm flipH="1">
            <a:off x="7665842" y="1142999"/>
            <a:ext cx="2467142" cy="70397"/>
          </a:xfrm>
          <a:prstGeom prst="rect">
            <a:avLst/>
          </a:prstGeom>
          <a:gradFill flip="none" rotWithShape="1">
            <a:gsLst>
              <a:gs pos="0">
                <a:srgbClr val="27F8FF"/>
              </a:gs>
              <a:gs pos="81000">
                <a:srgbClr val="27F8FF">
                  <a:alpha val="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8" name="直接连接符 57"/>
          <p:cNvCxnSpPr/>
          <p:nvPr/>
        </p:nvCxnSpPr>
        <p:spPr>
          <a:xfrm>
            <a:off x="6106221" y="1142999"/>
            <a:ext cx="0" cy="70397"/>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89" name="平行四边形 88"/>
          <p:cNvSpPr/>
          <p:nvPr/>
        </p:nvSpPr>
        <p:spPr>
          <a:xfrm>
            <a:off x="1440180" y="2006600"/>
            <a:ext cx="9331960" cy="3188970"/>
          </a:xfrm>
          <a:prstGeom prst="parallelogram">
            <a:avLst>
              <a:gd name="adj" fmla="val 0"/>
            </a:avLst>
          </a:prstGeom>
          <a:gradFill flip="none" rotWithShape="1">
            <a:gsLst>
              <a:gs pos="100000">
                <a:srgbClr val="27F8FF"/>
              </a:gs>
              <a:gs pos="0">
                <a:schemeClr val="tx1">
                  <a:alpha val="0"/>
                </a:schemeClr>
              </a:gs>
            </a:gsLst>
            <a:lin ang="15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5" name="文本框 4"/>
          <p:cNvSpPr txBox="1"/>
          <p:nvPr/>
        </p:nvSpPr>
        <p:spPr>
          <a:xfrm>
            <a:off x="2530475" y="3187065"/>
            <a:ext cx="7131050" cy="460375"/>
          </a:xfrm>
          <a:prstGeom prst="rect">
            <a:avLst/>
          </a:prstGeom>
          <a:noFill/>
        </p:spPr>
        <p:txBody>
          <a:bodyPr wrap="square" rtlCol="0">
            <a:spAutoFit/>
          </a:bodyPr>
          <a:p>
            <a:pPr indent="0" algn="l">
              <a:buFont typeface="Arial" panose="020B0604020202020204" pitchFamily="34" charset="0"/>
              <a:buNone/>
            </a:pPr>
            <a:r>
              <a:rPr lang="zh-CN" altLang="en-US" sz="2400">
                <a:solidFill>
                  <a:schemeClr val="bg1"/>
                </a:solidFill>
              </a:rPr>
              <a:t>免费</a:t>
            </a:r>
            <a:endParaRPr lang="zh-CN" altLang="en-US" sz="2400">
              <a:solidFill>
                <a:schemeClr val="bg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图片包含 动物, 海胆, 游戏机, 鸟&#10;&#10;描述已自动生成"/>
          <p:cNvPicPr>
            <a:picLocks noChangeAspect="1"/>
          </p:cNvPicPr>
          <p:nvPr/>
        </p:nvPicPr>
        <p:blipFill rotWithShape="1">
          <a:blip r:embed="rId1">
            <a:extLst>
              <a:ext uri="{28A0092B-C50C-407E-A947-70E740481C1C}">
                <a14:useLocalDpi xmlns:a14="http://schemas.microsoft.com/office/drawing/2010/main" val="0"/>
              </a:ext>
            </a:extLst>
          </a:blip>
          <a:srcRect l="18793" r="18792"/>
          <a:stretch>
            <a:fillRect/>
          </a:stretch>
        </p:blipFill>
        <p:spPr>
          <a:xfrm>
            <a:off x="1" y="-11410"/>
            <a:ext cx="12192000" cy="6880820"/>
          </a:xfrm>
          <a:prstGeom prst="rect">
            <a:avLst/>
          </a:prstGeom>
        </p:spPr>
      </p:pic>
      <p:sp>
        <p:nvSpPr>
          <p:cNvPr id="3" name="矩形 2"/>
          <p:cNvSpPr/>
          <p:nvPr/>
        </p:nvSpPr>
        <p:spPr>
          <a:xfrm>
            <a:off x="0" y="-22820"/>
            <a:ext cx="12191998" cy="6880820"/>
          </a:xfrm>
          <a:prstGeom prst="rect">
            <a:avLst/>
          </a:prstGeom>
          <a:gradFill flip="none" rotWithShape="1">
            <a:gsLst>
              <a:gs pos="0">
                <a:schemeClr val="tx1">
                  <a:alpha val="50000"/>
                </a:schemeClr>
              </a:gs>
              <a:gs pos="100000">
                <a:schemeClr val="tx1">
                  <a:alpha val="50000"/>
                </a:schemeClr>
              </a:gs>
              <a:gs pos="50000">
                <a:schemeClr val="tx1">
                  <a:alpha val="8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5" name="文本框 54"/>
          <p:cNvSpPr txBox="1"/>
          <p:nvPr/>
        </p:nvSpPr>
        <p:spPr>
          <a:xfrm>
            <a:off x="4713051" y="675532"/>
            <a:ext cx="2890520" cy="922020"/>
          </a:xfrm>
          <a:prstGeom prst="rect">
            <a:avLst/>
          </a:prstGeom>
          <a:noFill/>
        </p:spPr>
        <p:txBody>
          <a:bodyPr wrap="none" rtlCol="0">
            <a:spAutoFit/>
          </a:bodyPr>
          <a:lstStyle/>
          <a:p>
            <a:pPr algn="l"/>
            <a:r>
              <a:rPr lang="en-US" altLang="zh-CN" sz="5400" dirty="0">
                <a:solidFill>
                  <a:schemeClr val="bg1"/>
                </a:solidFill>
                <a:latin typeface="庞门正道标题体" panose="02010600030101010101" pitchFamily="2" charset="-122"/>
                <a:ea typeface="庞门正道标题体" panose="02010600030101010101" pitchFamily="2" charset="-122"/>
                <a:sym typeface="+mn-ea"/>
              </a:rPr>
              <a:t>ChatGPT</a:t>
            </a:r>
            <a:endParaRPr lang="en-US" altLang="zh-CN" sz="5400" dirty="0">
              <a:solidFill>
                <a:schemeClr val="bg1"/>
              </a:solidFill>
              <a:latin typeface="庞门正道标题体" panose="02010600030101010101" pitchFamily="2" charset="-122"/>
              <a:ea typeface="庞门正道标题体" panose="02010600030101010101" pitchFamily="2" charset="-122"/>
              <a:sym typeface="+mn-ea"/>
            </a:endParaRPr>
          </a:p>
        </p:txBody>
      </p:sp>
      <p:sp>
        <p:nvSpPr>
          <p:cNvPr id="56" name="矩形 55"/>
          <p:cNvSpPr/>
          <p:nvPr/>
        </p:nvSpPr>
        <p:spPr>
          <a:xfrm>
            <a:off x="2079458" y="1142999"/>
            <a:ext cx="2467142" cy="70397"/>
          </a:xfrm>
          <a:prstGeom prst="rect">
            <a:avLst/>
          </a:prstGeom>
          <a:gradFill flip="none" rotWithShape="1">
            <a:gsLst>
              <a:gs pos="0">
                <a:srgbClr val="27F8FF"/>
              </a:gs>
              <a:gs pos="81000">
                <a:srgbClr val="27F8FF">
                  <a:alpha val="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矩形 56"/>
          <p:cNvSpPr/>
          <p:nvPr/>
        </p:nvSpPr>
        <p:spPr>
          <a:xfrm flipH="1">
            <a:off x="7665842" y="1142999"/>
            <a:ext cx="2467142" cy="70397"/>
          </a:xfrm>
          <a:prstGeom prst="rect">
            <a:avLst/>
          </a:prstGeom>
          <a:gradFill flip="none" rotWithShape="1">
            <a:gsLst>
              <a:gs pos="0">
                <a:srgbClr val="27F8FF"/>
              </a:gs>
              <a:gs pos="81000">
                <a:srgbClr val="27F8FF">
                  <a:alpha val="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8" name="直接连接符 57"/>
          <p:cNvCxnSpPr/>
          <p:nvPr/>
        </p:nvCxnSpPr>
        <p:spPr>
          <a:xfrm>
            <a:off x="6106221" y="1142999"/>
            <a:ext cx="0" cy="70397"/>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89" name="平行四边形 88"/>
          <p:cNvSpPr/>
          <p:nvPr/>
        </p:nvSpPr>
        <p:spPr>
          <a:xfrm>
            <a:off x="1440180" y="2006600"/>
            <a:ext cx="9331960" cy="3188970"/>
          </a:xfrm>
          <a:prstGeom prst="parallelogram">
            <a:avLst>
              <a:gd name="adj" fmla="val 0"/>
            </a:avLst>
          </a:prstGeom>
          <a:gradFill flip="none" rotWithShape="1">
            <a:gsLst>
              <a:gs pos="100000">
                <a:srgbClr val="27F8FF"/>
              </a:gs>
              <a:gs pos="0">
                <a:schemeClr val="tx1">
                  <a:alpha val="0"/>
                </a:schemeClr>
              </a:gs>
            </a:gsLst>
            <a:lin ang="15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5" name="文本框 4"/>
          <p:cNvSpPr txBox="1"/>
          <p:nvPr/>
        </p:nvSpPr>
        <p:spPr>
          <a:xfrm>
            <a:off x="2530475" y="2816860"/>
            <a:ext cx="7131050" cy="1568450"/>
          </a:xfrm>
          <a:prstGeom prst="rect">
            <a:avLst/>
          </a:prstGeom>
          <a:noFill/>
        </p:spPr>
        <p:txBody>
          <a:bodyPr wrap="square" rtlCol="0">
            <a:spAutoFit/>
          </a:bodyPr>
          <a:p>
            <a:pPr indent="0" algn="l">
              <a:buFont typeface="Arial" panose="020B0604020202020204" pitchFamily="34" charset="0"/>
              <a:buNone/>
            </a:pPr>
            <a:r>
              <a:rPr lang="zh-CN" altLang="en-US" sz="2400">
                <a:solidFill>
                  <a:schemeClr val="bg1"/>
                </a:solidFill>
              </a:rPr>
              <a:t>ChatGPT属于人工智能中的自然语言处理（NLP）领域，具体来说，它是一种大型语言模型。这类模型的核心功能是通过理解和生成自然语言，与用户进行对话、回答问题、生成文本内容等。</a:t>
            </a:r>
            <a:endParaRPr lang="zh-CN" altLang="en-US" sz="2400">
              <a:solidFill>
                <a:schemeClr val="bg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图片包含 动物, 海胆, 游戏机, 鸟&#10;&#10;描述已自动生成"/>
          <p:cNvPicPr>
            <a:picLocks noChangeAspect="1"/>
          </p:cNvPicPr>
          <p:nvPr/>
        </p:nvPicPr>
        <p:blipFill rotWithShape="1">
          <a:blip r:embed="rId1">
            <a:extLst>
              <a:ext uri="{28A0092B-C50C-407E-A947-70E740481C1C}">
                <a14:useLocalDpi xmlns:a14="http://schemas.microsoft.com/office/drawing/2010/main" val="0"/>
              </a:ext>
            </a:extLst>
          </a:blip>
          <a:srcRect l="18793" r="18792"/>
          <a:stretch>
            <a:fillRect/>
          </a:stretch>
        </p:blipFill>
        <p:spPr>
          <a:xfrm>
            <a:off x="1" y="-11410"/>
            <a:ext cx="12192000" cy="6880820"/>
          </a:xfrm>
          <a:prstGeom prst="rect">
            <a:avLst/>
          </a:prstGeom>
        </p:spPr>
      </p:pic>
      <p:sp>
        <p:nvSpPr>
          <p:cNvPr id="3" name="矩形 2"/>
          <p:cNvSpPr/>
          <p:nvPr/>
        </p:nvSpPr>
        <p:spPr>
          <a:xfrm>
            <a:off x="0" y="-22820"/>
            <a:ext cx="12191998" cy="6880820"/>
          </a:xfrm>
          <a:prstGeom prst="rect">
            <a:avLst/>
          </a:prstGeom>
          <a:gradFill flip="none" rotWithShape="1">
            <a:gsLst>
              <a:gs pos="0">
                <a:schemeClr val="tx1">
                  <a:alpha val="50000"/>
                </a:schemeClr>
              </a:gs>
              <a:gs pos="100000">
                <a:schemeClr val="tx1">
                  <a:alpha val="50000"/>
                </a:schemeClr>
              </a:gs>
              <a:gs pos="50000">
                <a:schemeClr val="tx1">
                  <a:alpha val="8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58" name="直接连接符 57"/>
          <p:cNvCxnSpPr/>
          <p:nvPr/>
        </p:nvCxnSpPr>
        <p:spPr>
          <a:xfrm>
            <a:off x="6106221" y="1142999"/>
            <a:ext cx="0" cy="70397"/>
          </a:xfrm>
          <a:prstGeom prst="line">
            <a:avLst/>
          </a:prstGeom>
          <a:ln>
            <a:prstDash val="dash"/>
          </a:ln>
        </p:spPr>
        <p:style>
          <a:lnRef idx="1">
            <a:schemeClr val="accent1"/>
          </a:lnRef>
          <a:fillRef idx="0">
            <a:schemeClr val="accent1"/>
          </a:fillRef>
          <a:effectRef idx="0">
            <a:schemeClr val="accent1"/>
          </a:effectRef>
          <a:fontRef idx="minor">
            <a:schemeClr val="tx1"/>
          </a:fontRef>
        </p:style>
      </p:cxnSp>
      <p:pic>
        <p:nvPicPr>
          <p:cNvPr id="4" name="图片 3" descr="截屏2024-08-12 下午1.56.47"/>
          <p:cNvPicPr>
            <a:picLocks noChangeAspect="1"/>
          </p:cNvPicPr>
          <p:nvPr/>
        </p:nvPicPr>
        <p:blipFill>
          <a:blip r:embed="rId2"/>
          <a:stretch>
            <a:fillRect/>
          </a:stretch>
        </p:blipFill>
        <p:spPr>
          <a:xfrm>
            <a:off x="1418590" y="357505"/>
            <a:ext cx="9375140" cy="614299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图片包含 动物, 海胆, 游戏机, 鸟&#10;&#10;描述已自动生成"/>
          <p:cNvPicPr>
            <a:picLocks noChangeAspect="1"/>
          </p:cNvPicPr>
          <p:nvPr/>
        </p:nvPicPr>
        <p:blipFill rotWithShape="1">
          <a:blip r:embed="rId1">
            <a:extLst>
              <a:ext uri="{28A0092B-C50C-407E-A947-70E740481C1C}">
                <a14:useLocalDpi xmlns:a14="http://schemas.microsoft.com/office/drawing/2010/main" val="0"/>
              </a:ext>
            </a:extLst>
          </a:blip>
          <a:srcRect l="18793" r="18792"/>
          <a:stretch>
            <a:fillRect/>
          </a:stretch>
        </p:blipFill>
        <p:spPr>
          <a:xfrm>
            <a:off x="1" y="-11410"/>
            <a:ext cx="12192000" cy="6880820"/>
          </a:xfrm>
          <a:prstGeom prst="rect">
            <a:avLst/>
          </a:prstGeom>
        </p:spPr>
      </p:pic>
      <p:sp>
        <p:nvSpPr>
          <p:cNvPr id="3" name="矩形 2"/>
          <p:cNvSpPr/>
          <p:nvPr/>
        </p:nvSpPr>
        <p:spPr>
          <a:xfrm>
            <a:off x="0" y="-22820"/>
            <a:ext cx="12191998" cy="6880820"/>
          </a:xfrm>
          <a:prstGeom prst="rect">
            <a:avLst/>
          </a:prstGeom>
          <a:gradFill flip="none" rotWithShape="1">
            <a:gsLst>
              <a:gs pos="0">
                <a:schemeClr val="tx1">
                  <a:alpha val="50000"/>
                </a:schemeClr>
              </a:gs>
              <a:gs pos="100000">
                <a:schemeClr val="tx1">
                  <a:alpha val="50000"/>
                </a:schemeClr>
              </a:gs>
              <a:gs pos="50000">
                <a:schemeClr val="tx1">
                  <a:alpha val="8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58" name="直接连接符 57"/>
          <p:cNvCxnSpPr/>
          <p:nvPr/>
        </p:nvCxnSpPr>
        <p:spPr>
          <a:xfrm>
            <a:off x="6106221" y="1142999"/>
            <a:ext cx="0" cy="70397"/>
          </a:xfrm>
          <a:prstGeom prst="line">
            <a:avLst/>
          </a:prstGeom>
          <a:ln>
            <a:prstDash val="dash"/>
          </a:ln>
        </p:spPr>
        <p:style>
          <a:lnRef idx="1">
            <a:schemeClr val="accent1"/>
          </a:lnRef>
          <a:fillRef idx="0">
            <a:schemeClr val="accent1"/>
          </a:fillRef>
          <a:effectRef idx="0">
            <a:schemeClr val="accent1"/>
          </a:effectRef>
          <a:fontRef idx="minor">
            <a:schemeClr val="tx1"/>
          </a:fontRef>
        </p:style>
      </p:cxnSp>
      <p:pic>
        <p:nvPicPr>
          <p:cNvPr id="4" name="图片 3" descr="/Users/chen/Desktop/截屏2024-08-12 下午1.59.52.png截屏2024-08-12 下午1.59.52"/>
          <p:cNvPicPr>
            <a:picLocks noChangeAspect="1"/>
          </p:cNvPicPr>
          <p:nvPr/>
        </p:nvPicPr>
        <p:blipFill>
          <a:blip r:embed="rId2"/>
          <a:srcRect/>
          <a:stretch>
            <a:fillRect/>
          </a:stretch>
        </p:blipFill>
        <p:spPr>
          <a:xfrm>
            <a:off x="1485265" y="357505"/>
            <a:ext cx="9241790" cy="614299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图片包含 动物, 海胆, 游戏机, 鸟&#10;&#10;描述已自动生成"/>
          <p:cNvPicPr>
            <a:picLocks noChangeAspect="1"/>
          </p:cNvPicPr>
          <p:nvPr/>
        </p:nvPicPr>
        <p:blipFill rotWithShape="1">
          <a:blip r:embed="rId1">
            <a:extLst>
              <a:ext uri="{28A0092B-C50C-407E-A947-70E740481C1C}">
                <a14:useLocalDpi xmlns:a14="http://schemas.microsoft.com/office/drawing/2010/main" val="0"/>
              </a:ext>
            </a:extLst>
          </a:blip>
          <a:srcRect l="18793" r="18792"/>
          <a:stretch>
            <a:fillRect/>
          </a:stretch>
        </p:blipFill>
        <p:spPr>
          <a:xfrm>
            <a:off x="1" y="-11410"/>
            <a:ext cx="12192000" cy="6880820"/>
          </a:xfrm>
          <a:prstGeom prst="rect">
            <a:avLst/>
          </a:prstGeom>
        </p:spPr>
      </p:pic>
      <p:sp>
        <p:nvSpPr>
          <p:cNvPr id="3" name="矩形 2"/>
          <p:cNvSpPr/>
          <p:nvPr/>
        </p:nvSpPr>
        <p:spPr>
          <a:xfrm>
            <a:off x="0" y="-22820"/>
            <a:ext cx="12191998" cy="6880820"/>
          </a:xfrm>
          <a:prstGeom prst="rect">
            <a:avLst/>
          </a:prstGeom>
          <a:gradFill flip="none" rotWithShape="1">
            <a:gsLst>
              <a:gs pos="0">
                <a:schemeClr val="tx1">
                  <a:alpha val="50000"/>
                </a:schemeClr>
              </a:gs>
              <a:gs pos="100000">
                <a:schemeClr val="tx1">
                  <a:alpha val="50000"/>
                </a:schemeClr>
              </a:gs>
              <a:gs pos="50000">
                <a:schemeClr val="tx1">
                  <a:alpha val="8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58" name="直接连接符 57"/>
          <p:cNvCxnSpPr/>
          <p:nvPr/>
        </p:nvCxnSpPr>
        <p:spPr>
          <a:xfrm>
            <a:off x="6106221" y="1142999"/>
            <a:ext cx="0" cy="70397"/>
          </a:xfrm>
          <a:prstGeom prst="line">
            <a:avLst/>
          </a:prstGeom>
          <a:ln>
            <a:prstDash val="dash"/>
          </a:ln>
        </p:spPr>
        <p:style>
          <a:lnRef idx="1">
            <a:schemeClr val="accent1"/>
          </a:lnRef>
          <a:fillRef idx="0">
            <a:schemeClr val="accent1"/>
          </a:fillRef>
          <a:effectRef idx="0">
            <a:schemeClr val="accent1"/>
          </a:effectRef>
          <a:fontRef idx="minor">
            <a:schemeClr val="tx1"/>
          </a:fontRef>
        </p:style>
      </p:cxnSp>
      <p:pic>
        <p:nvPicPr>
          <p:cNvPr id="4" name="图片 3" descr="/Users/chen/Desktop/截屏2024-08-12 下午2.03.30.png截屏2024-08-12 下午2.03.30"/>
          <p:cNvPicPr>
            <a:picLocks noChangeAspect="1"/>
          </p:cNvPicPr>
          <p:nvPr/>
        </p:nvPicPr>
        <p:blipFill>
          <a:blip r:embed="rId2"/>
          <a:srcRect/>
          <a:stretch>
            <a:fillRect/>
          </a:stretch>
        </p:blipFill>
        <p:spPr>
          <a:xfrm>
            <a:off x="1485265" y="357823"/>
            <a:ext cx="9241790" cy="614235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图片包含 动物, 海胆, 游戏机, 鸟&#10;&#10;描述已自动生成"/>
          <p:cNvPicPr>
            <a:picLocks noChangeAspect="1"/>
          </p:cNvPicPr>
          <p:nvPr/>
        </p:nvPicPr>
        <p:blipFill rotWithShape="1">
          <a:blip r:embed="rId1">
            <a:extLst>
              <a:ext uri="{28A0092B-C50C-407E-A947-70E740481C1C}">
                <a14:useLocalDpi xmlns:a14="http://schemas.microsoft.com/office/drawing/2010/main" val="0"/>
              </a:ext>
            </a:extLst>
          </a:blip>
          <a:srcRect l="18793" r="18792"/>
          <a:stretch>
            <a:fillRect/>
          </a:stretch>
        </p:blipFill>
        <p:spPr>
          <a:xfrm>
            <a:off x="1" y="-11410"/>
            <a:ext cx="12192000" cy="6880820"/>
          </a:xfrm>
          <a:prstGeom prst="rect">
            <a:avLst/>
          </a:prstGeom>
        </p:spPr>
      </p:pic>
      <p:sp>
        <p:nvSpPr>
          <p:cNvPr id="3" name="矩形 2"/>
          <p:cNvSpPr/>
          <p:nvPr/>
        </p:nvSpPr>
        <p:spPr>
          <a:xfrm>
            <a:off x="0" y="-22820"/>
            <a:ext cx="12191998" cy="6880820"/>
          </a:xfrm>
          <a:prstGeom prst="rect">
            <a:avLst/>
          </a:prstGeom>
          <a:gradFill flip="none" rotWithShape="1">
            <a:gsLst>
              <a:gs pos="0">
                <a:schemeClr val="tx1">
                  <a:alpha val="50000"/>
                </a:schemeClr>
              </a:gs>
              <a:gs pos="100000">
                <a:schemeClr val="tx1">
                  <a:alpha val="50000"/>
                </a:schemeClr>
              </a:gs>
              <a:gs pos="50000">
                <a:schemeClr val="tx1">
                  <a:alpha val="8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58" name="直接连接符 57"/>
          <p:cNvCxnSpPr/>
          <p:nvPr/>
        </p:nvCxnSpPr>
        <p:spPr>
          <a:xfrm>
            <a:off x="6106221" y="1142999"/>
            <a:ext cx="0" cy="70397"/>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2530475" y="1718310"/>
            <a:ext cx="7131050" cy="4892675"/>
          </a:xfrm>
          <a:prstGeom prst="rect">
            <a:avLst/>
          </a:prstGeom>
          <a:noFill/>
        </p:spPr>
        <p:txBody>
          <a:bodyPr wrap="square" rtlCol="0">
            <a:spAutoFit/>
          </a:bodyPr>
          <a:p>
            <a:pPr indent="0" algn="l">
              <a:buFont typeface="Arial" panose="020B0604020202020204" pitchFamily="34" charset="0"/>
              <a:buNone/>
            </a:pPr>
            <a:r>
              <a:rPr lang="zh-CN" altLang="en-US" sz="2400">
                <a:solidFill>
                  <a:schemeClr val="bg1"/>
                </a:solidFill>
              </a:rPr>
              <a:t>从前，有一个小女孩名叫蓝蓝。她的外婆住在大森林的另一边，是一位草药师，专门为村子里的人治病。蓝蓝有一件蓝色的披风，是她最珍爱的物品，每次去看望外婆时，她都会穿上它。</a:t>
            </a:r>
            <a:endParaRPr lang="zh-CN" altLang="en-US" sz="2400">
              <a:solidFill>
                <a:schemeClr val="bg1"/>
              </a:solidFill>
            </a:endParaRPr>
          </a:p>
          <a:p>
            <a:pPr indent="0" algn="l">
              <a:buFont typeface="Arial" panose="020B0604020202020204" pitchFamily="34" charset="0"/>
              <a:buNone/>
            </a:pPr>
            <a:endParaRPr lang="zh-CN" altLang="en-US" sz="2400">
              <a:solidFill>
                <a:schemeClr val="bg1"/>
              </a:solidFill>
            </a:endParaRPr>
          </a:p>
          <a:p>
            <a:pPr indent="0" algn="l">
              <a:buFont typeface="Arial" panose="020B0604020202020204" pitchFamily="34" charset="0"/>
              <a:buNone/>
            </a:pPr>
            <a:r>
              <a:rPr lang="zh-CN" altLang="en-US" sz="2400">
                <a:solidFill>
                  <a:schemeClr val="bg1"/>
                </a:solidFill>
              </a:rPr>
              <a:t>一天，蓝蓝的妈妈给她准备了一篮子新鲜的草药，让她带给外婆，并叮嘱她：“蓝蓝，走大路，不要进森林深处，那里有危险的野兽出没。”</a:t>
            </a:r>
            <a:endParaRPr lang="zh-CN" altLang="en-US" sz="2400">
              <a:solidFill>
                <a:schemeClr val="bg1"/>
              </a:solidFill>
            </a:endParaRPr>
          </a:p>
          <a:p>
            <a:pPr indent="0" algn="l">
              <a:buFont typeface="Arial" panose="020B0604020202020204" pitchFamily="34" charset="0"/>
              <a:buNone/>
            </a:pPr>
            <a:endParaRPr lang="zh-CN" altLang="en-US" sz="2400">
              <a:solidFill>
                <a:schemeClr val="bg1"/>
              </a:solidFill>
            </a:endParaRPr>
          </a:p>
          <a:p>
            <a:pPr indent="0" algn="l">
              <a:buFont typeface="Arial" panose="020B0604020202020204" pitchFamily="34" charset="0"/>
              <a:buNone/>
            </a:pPr>
            <a:r>
              <a:rPr lang="zh-CN" altLang="en-US" sz="2400">
                <a:solidFill>
                  <a:schemeClr val="bg1"/>
                </a:solidFill>
              </a:rPr>
              <a:t>蓝蓝点头答应，带着篮子上路了。一路上，蓝蓝唱着歌，闻着花香，走在阳光洒满的大路上。然而，当她走到一条岔路口时，一只神秘的黑色乌鸦落在她面前，叽叽喳喳地说话。</a:t>
            </a:r>
            <a:endParaRPr lang="zh-CN" altLang="en-US" sz="2400">
              <a:solidFill>
                <a:schemeClr val="bg1"/>
              </a:solidFill>
            </a:endParaRPr>
          </a:p>
        </p:txBody>
      </p:sp>
      <p:sp>
        <p:nvSpPr>
          <p:cNvPr id="7" name="文本框 6"/>
          <p:cNvSpPr txBox="1"/>
          <p:nvPr/>
        </p:nvSpPr>
        <p:spPr>
          <a:xfrm>
            <a:off x="4582160" y="691515"/>
            <a:ext cx="3439160" cy="583565"/>
          </a:xfrm>
          <a:prstGeom prst="rect">
            <a:avLst/>
          </a:prstGeom>
          <a:noFill/>
        </p:spPr>
        <p:txBody>
          <a:bodyPr wrap="none" rtlCol="0">
            <a:spAutoFit/>
          </a:bodyPr>
          <a:p>
            <a:pPr algn="l"/>
            <a:r>
              <a:rPr lang="zh-CN" altLang="en-US" sz="3200" b="1" i="1">
                <a:solidFill>
                  <a:schemeClr val="bg1"/>
                </a:solidFill>
              </a:rPr>
              <a:t>蓝披风与诡秘森林</a:t>
            </a:r>
            <a:endParaRPr lang="zh-CN" altLang="en-US" sz="3200" b="1" i="1">
              <a:solidFill>
                <a:schemeClr val="bg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图片包含 动物, 海胆, 游戏机, 鸟&#10;&#10;描述已自动生成"/>
          <p:cNvPicPr>
            <a:picLocks noChangeAspect="1"/>
          </p:cNvPicPr>
          <p:nvPr/>
        </p:nvPicPr>
        <p:blipFill rotWithShape="1">
          <a:blip r:embed="rId1">
            <a:extLst>
              <a:ext uri="{28A0092B-C50C-407E-A947-70E740481C1C}">
                <a14:useLocalDpi xmlns:a14="http://schemas.microsoft.com/office/drawing/2010/main" val="0"/>
              </a:ext>
            </a:extLst>
          </a:blip>
          <a:srcRect l="18793" r="18792"/>
          <a:stretch>
            <a:fillRect/>
          </a:stretch>
        </p:blipFill>
        <p:spPr>
          <a:xfrm>
            <a:off x="1" y="-11410"/>
            <a:ext cx="12192000" cy="6880820"/>
          </a:xfrm>
          <a:prstGeom prst="rect">
            <a:avLst/>
          </a:prstGeom>
        </p:spPr>
      </p:pic>
      <p:sp>
        <p:nvSpPr>
          <p:cNvPr id="3" name="矩形 2"/>
          <p:cNvSpPr/>
          <p:nvPr/>
        </p:nvSpPr>
        <p:spPr>
          <a:xfrm>
            <a:off x="0" y="-22820"/>
            <a:ext cx="12191998" cy="6880820"/>
          </a:xfrm>
          <a:prstGeom prst="rect">
            <a:avLst/>
          </a:prstGeom>
          <a:gradFill flip="none" rotWithShape="1">
            <a:gsLst>
              <a:gs pos="0">
                <a:schemeClr val="tx1">
                  <a:alpha val="50000"/>
                </a:schemeClr>
              </a:gs>
              <a:gs pos="100000">
                <a:schemeClr val="tx1">
                  <a:alpha val="50000"/>
                </a:schemeClr>
              </a:gs>
              <a:gs pos="50000">
                <a:schemeClr val="tx1">
                  <a:alpha val="8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58" name="直接连接符 57"/>
          <p:cNvCxnSpPr/>
          <p:nvPr/>
        </p:nvCxnSpPr>
        <p:spPr>
          <a:xfrm>
            <a:off x="6106221" y="1142999"/>
            <a:ext cx="0" cy="70397"/>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2530475" y="970915"/>
            <a:ext cx="7131050" cy="4892675"/>
          </a:xfrm>
          <a:prstGeom prst="rect">
            <a:avLst/>
          </a:prstGeom>
          <a:noFill/>
        </p:spPr>
        <p:txBody>
          <a:bodyPr wrap="square" rtlCol="0">
            <a:spAutoFit/>
          </a:bodyPr>
          <a:p>
            <a:pPr indent="0" algn="l">
              <a:buFont typeface="Arial" panose="020B0604020202020204" pitchFamily="34" charset="0"/>
              <a:buNone/>
            </a:pPr>
            <a:r>
              <a:rPr lang="zh-CN" altLang="en-US" sz="2400">
                <a:solidFill>
                  <a:schemeClr val="bg1"/>
                </a:solidFill>
              </a:rPr>
              <a:t>从前，有一个小女孩名叫蓝蓝。她的外婆住在大森林的另一边，是一位草药师，专门为村子里的人治病。蓝蓝有一件蓝色的披风，是她最珍爱的物品，每次去看望外婆时，她都会穿上它。</a:t>
            </a:r>
            <a:endParaRPr lang="zh-CN" altLang="en-US" sz="2400">
              <a:solidFill>
                <a:schemeClr val="bg1"/>
              </a:solidFill>
            </a:endParaRPr>
          </a:p>
          <a:p>
            <a:pPr indent="0" algn="l">
              <a:buFont typeface="Arial" panose="020B0604020202020204" pitchFamily="34" charset="0"/>
              <a:buNone/>
            </a:pPr>
            <a:endParaRPr lang="zh-CN" altLang="en-US" sz="2400">
              <a:solidFill>
                <a:schemeClr val="bg1"/>
              </a:solidFill>
            </a:endParaRPr>
          </a:p>
          <a:p>
            <a:pPr indent="0" algn="l">
              <a:buFont typeface="Arial" panose="020B0604020202020204" pitchFamily="34" charset="0"/>
              <a:buNone/>
            </a:pPr>
            <a:r>
              <a:rPr lang="zh-CN" altLang="en-US" sz="2400">
                <a:solidFill>
                  <a:schemeClr val="bg1"/>
                </a:solidFill>
              </a:rPr>
              <a:t>一天，蓝蓝的妈妈给她准备了一篮子新鲜的草药，让她带给外婆，并叮嘱她：“蓝蓝，走大路，不要进森林深处，那里有危险的野兽出没。”</a:t>
            </a:r>
            <a:endParaRPr lang="zh-CN" altLang="en-US" sz="2400">
              <a:solidFill>
                <a:schemeClr val="bg1"/>
              </a:solidFill>
            </a:endParaRPr>
          </a:p>
          <a:p>
            <a:pPr indent="0" algn="l">
              <a:buFont typeface="Arial" panose="020B0604020202020204" pitchFamily="34" charset="0"/>
              <a:buNone/>
            </a:pPr>
            <a:endParaRPr lang="zh-CN" altLang="en-US" sz="2400">
              <a:solidFill>
                <a:schemeClr val="bg1"/>
              </a:solidFill>
            </a:endParaRPr>
          </a:p>
          <a:p>
            <a:pPr indent="0" algn="l">
              <a:buFont typeface="Arial" panose="020B0604020202020204" pitchFamily="34" charset="0"/>
              <a:buNone/>
            </a:pPr>
            <a:r>
              <a:rPr lang="zh-CN" altLang="en-US" sz="2400">
                <a:solidFill>
                  <a:schemeClr val="bg1"/>
                </a:solidFill>
              </a:rPr>
              <a:t>蓝蓝点头答应，带着篮子上路了。一路上，蓝蓝唱着歌，闻着花香，走在阳光洒满的大路上。然而，当她走到一条岔路口时，一只神秘的黑色乌鸦落在她面前，叽叽喳喳地说话。</a:t>
            </a:r>
            <a:endParaRPr lang="zh-CN" altLang="en-US" sz="2400">
              <a:solidFill>
                <a:schemeClr val="bg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图片包含 动物, 海胆, 游戏机, 鸟&#10;&#10;描述已自动生成"/>
          <p:cNvPicPr>
            <a:picLocks noChangeAspect="1"/>
          </p:cNvPicPr>
          <p:nvPr/>
        </p:nvPicPr>
        <p:blipFill rotWithShape="1">
          <a:blip r:embed="rId1">
            <a:extLst>
              <a:ext uri="{28A0092B-C50C-407E-A947-70E740481C1C}">
                <a14:useLocalDpi xmlns:a14="http://schemas.microsoft.com/office/drawing/2010/main" val="0"/>
              </a:ext>
            </a:extLst>
          </a:blip>
          <a:srcRect l="18793" r="18792"/>
          <a:stretch>
            <a:fillRect/>
          </a:stretch>
        </p:blipFill>
        <p:spPr>
          <a:xfrm>
            <a:off x="1" y="-11410"/>
            <a:ext cx="12192000" cy="6880820"/>
          </a:xfrm>
          <a:prstGeom prst="rect">
            <a:avLst/>
          </a:prstGeom>
        </p:spPr>
      </p:pic>
      <p:sp>
        <p:nvSpPr>
          <p:cNvPr id="3" name="矩形 2"/>
          <p:cNvSpPr/>
          <p:nvPr/>
        </p:nvSpPr>
        <p:spPr>
          <a:xfrm>
            <a:off x="0" y="-22820"/>
            <a:ext cx="12191998" cy="6880820"/>
          </a:xfrm>
          <a:prstGeom prst="rect">
            <a:avLst/>
          </a:prstGeom>
          <a:gradFill flip="none" rotWithShape="1">
            <a:gsLst>
              <a:gs pos="0">
                <a:schemeClr val="tx1">
                  <a:alpha val="50000"/>
                </a:schemeClr>
              </a:gs>
              <a:gs pos="100000">
                <a:schemeClr val="tx1">
                  <a:alpha val="50000"/>
                </a:schemeClr>
              </a:gs>
              <a:gs pos="50000">
                <a:schemeClr val="tx1">
                  <a:alpha val="8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58" name="直接连接符 57"/>
          <p:cNvCxnSpPr/>
          <p:nvPr/>
        </p:nvCxnSpPr>
        <p:spPr>
          <a:xfrm>
            <a:off x="6106221" y="1142999"/>
            <a:ext cx="0" cy="70397"/>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2530475" y="970915"/>
            <a:ext cx="7131050" cy="4154170"/>
          </a:xfrm>
          <a:prstGeom prst="rect">
            <a:avLst/>
          </a:prstGeom>
          <a:noFill/>
        </p:spPr>
        <p:txBody>
          <a:bodyPr wrap="square" rtlCol="0">
            <a:spAutoFit/>
          </a:bodyPr>
          <a:p>
            <a:pPr indent="0" algn="l">
              <a:buFont typeface="Arial" panose="020B0604020202020204" pitchFamily="34" charset="0"/>
              <a:buNone/>
            </a:pPr>
            <a:r>
              <a:rPr lang="zh-CN" altLang="en-US" sz="2400">
                <a:solidFill>
                  <a:schemeClr val="bg1"/>
                </a:solidFill>
              </a:rPr>
              <a:t>“小姑娘，快来！快来！大路上有危险！快走这条小路吧！”乌鸦嘶哑地叫着，同时用翅膀指向一条隐蔽的小路。</a:t>
            </a:r>
            <a:endParaRPr lang="zh-CN" altLang="en-US" sz="2400">
              <a:solidFill>
                <a:schemeClr val="bg1"/>
              </a:solidFill>
            </a:endParaRPr>
          </a:p>
          <a:p>
            <a:pPr indent="0" algn="l">
              <a:buFont typeface="Arial" panose="020B0604020202020204" pitchFamily="34" charset="0"/>
              <a:buNone/>
            </a:pPr>
            <a:endParaRPr lang="zh-CN" altLang="en-US" sz="2400">
              <a:solidFill>
                <a:schemeClr val="bg1"/>
              </a:solidFill>
            </a:endParaRPr>
          </a:p>
          <a:p>
            <a:pPr indent="0" algn="l">
              <a:buFont typeface="Arial" panose="020B0604020202020204" pitchFamily="34" charset="0"/>
              <a:buNone/>
            </a:pPr>
            <a:r>
              <a:rPr lang="zh-CN" altLang="en-US" sz="2400">
                <a:solidFill>
                  <a:schemeClr val="bg1"/>
                </a:solidFill>
              </a:rPr>
              <a:t>蓝蓝犹豫了。虽然妈妈警告她不要走小路，但乌鸦的叫声让她心生不安。她决定冒险，走那条小路。</a:t>
            </a:r>
            <a:endParaRPr lang="zh-CN" altLang="en-US" sz="2400">
              <a:solidFill>
                <a:schemeClr val="bg1"/>
              </a:solidFill>
            </a:endParaRPr>
          </a:p>
          <a:p>
            <a:pPr indent="0" algn="l">
              <a:buFont typeface="Arial" panose="020B0604020202020204" pitchFamily="34" charset="0"/>
              <a:buNone/>
            </a:pPr>
            <a:endParaRPr lang="zh-CN" altLang="en-US" sz="2400">
              <a:solidFill>
                <a:schemeClr val="bg1"/>
              </a:solidFill>
            </a:endParaRPr>
          </a:p>
          <a:p>
            <a:pPr indent="0" algn="l">
              <a:buFont typeface="Arial" panose="020B0604020202020204" pitchFamily="34" charset="0"/>
              <a:buNone/>
            </a:pPr>
            <a:r>
              <a:rPr lang="zh-CN" altLang="en-US" sz="2400">
                <a:solidFill>
                  <a:schemeClr val="bg1"/>
                </a:solidFill>
              </a:rPr>
              <a:t>小路越走越深，树木愈发茂密，天色也逐渐暗了下来。蓝蓝感觉有些害怕，周围的空气似乎变得沉重起来。不远处，她听到了低沉的咆哮声，心跳开始加速。她加快了脚步，想尽快离开这片阴森的森林。</a:t>
            </a:r>
            <a:endParaRPr lang="zh-CN" altLang="en-US" sz="2400">
              <a:solidFill>
                <a:schemeClr val="bg1"/>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图片包含 动物, 海胆, 游戏机, 鸟&#10;&#10;描述已自动生成"/>
          <p:cNvPicPr>
            <a:picLocks noChangeAspect="1"/>
          </p:cNvPicPr>
          <p:nvPr/>
        </p:nvPicPr>
        <p:blipFill rotWithShape="1">
          <a:blip r:embed="rId1">
            <a:extLst>
              <a:ext uri="{28A0092B-C50C-407E-A947-70E740481C1C}">
                <a14:useLocalDpi xmlns:a14="http://schemas.microsoft.com/office/drawing/2010/main" val="0"/>
              </a:ext>
            </a:extLst>
          </a:blip>
          <a:srcRect l="18793" r="18792"/>
          <a:stretch>
            <a:fillRect/>
          </a:stretch>
        </p:blipFill>
        <p:spPr>
          <a:xfrm>
            <a:off x="1" y="-11410"/>
            <a:ext cx="12192000" cy="6880820"/>
          </a:xfrm>
          <a:prstGeom prst="rect">
            <a:avLst/>
          </a:prstGeom>
        </p:spPr>
      </p:pic>
      <p:sp>
        <p:nvSpPr>
          <p:cNvPr id="3" name="矩形 2"/>
          <p:cNvSpPr/>
          <p:nvPr/>
        </p:nvSpPr>
        <p:spPr>
          <a:xfrm>
            <a:off x="0" y="-22820"/>
            <a:ext cx="12191998" cy="6880820"/>
          </a:xfrm>
          <a:prstGeom prst="rect">
            <a:avLst/>
          </a:prstGeom>
          <a:gradFill flip="none" rotWithShape="1">
            <a:gsLst>
              <a:gs pos="0">
                <a:schemeClr val="tx1">
                  <a:alpha val="50000"/>
                </a:schemeClr>
              </a:gs>
              <a:gs pos="100000">
                <a:schemeClr val="tx1">
                  <a:alpha val="50000"/>
                </a:schemeClr>
              </a:gs>
              <a:gs pos="50000">
                <a:schemeClr val="tx1">
                  <a:alpha val="8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58" name="直接连接符 57"/>
          <p:cNvCxnSpPr/>
          <p:nvPr/>
        </p:nvCxnSpPr>
        <p:spPr>
          <a:xfrm>
            <a:off x="6106221" y="1142999"/>
            <a:ext cx="0" cy="70397"/>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2530475" y="970915"/>
            <a:ext cx="7131050" cy="4523105"/>
          </a:xfrm>
          <a:prstGeom prst="rect">
            <a:avLst/>
          </a:prstGeom>
          <a:noFill/>
        </p:spPr>
        <p:txBody>
          <a:bodyPr wrap="square" rtlCol="0">
            <a:spAutoFit/>
          </a:bodyPr>
          <a:p>
            <a:pPr indent="0" algn="l">
              <a:buFont typeface="Arial" panose="020B0604020202020204" pitchFamily="34" charset="0"/>
              <a:buNone/>
            </a:pPr>
            <a:r>
              <a:rPr lang="zh-CN" altLang="en-US" sz="2400">
                <a:solidFill>
                  <a:schemeClr val="bg1"/>
                </a:solidFill>
              </a:rPr>
              <a:t>突然，她看到前方有一个身影站在路中央。那是一个穿着破旧斗篷的老人，手里拄着一根弯曲的木杖。老人面容阴沉，眼神锐利，像是在等待着什么。</a:t>
            </a:r>
            <a:endParaRPr lang="zh-CN" altLang="en-US" sz="2400">
              <a:solidFill>
                <a:schemeClr val="bg1"/>
              </a:solidFill>
            </a:endParaRPr>
          </a:p>
          <a:p>
            <a:pPr indent="0" algn="l">
              <a:buFont typeface="Arial" panose="020B0604020202020204" pitchFamily="34" charset="0"/>
              <a:buNone/>
            </a:pPr>
            <a:endParaRPr lang="zh-CN" altLang="en-US" sz="2400">
              <a:solidFill>
                <a:schemeClr val="bg1"/>
              </a:solidFill>
            </a:endParaRPr>
          </a:p>
          <a:p>
            <a:pPr indent="0" algn="l">
              <a:buFont typeface="Arial" panose="020B0604020202020204" pitchFamily="34" charset="0"/>
              <a:buNone/>
            </a:pPr>
            <a:r>
              <a:rPr lang="zh-CN" altLang="en-US" sz="2400">
                <a:solidFill>
                  <a:schemeClr val="bg1"/>
                </a:solidFill>
              </a:rPr>
              <a:t>“你为什么来到这里？”老人沙哑的声音让蓝蓝一阵寒意袭来。</a:t>
            </a:r>
            <a:endParaRPr lang="zh-CN" altLang="en-US" sz="2400">
              <a:solidFill>
                <a:schemeClr val="bg1"/>
              </a:solidFill>
            </a:endParaRPr>
          </a:p>
          <a:p>
            <a:pPr indent="0" algn="l">
              <a:buFont typeface="Arial" panose="020B0604020202020204" pitchFamily="34" charset="0"/>
              <a:buNone/>
            </a:pPr>
            <a:endParaRPr lang="zh-CN" altLang="en-US" sz="2400">
              <a:solidFill>
                <a:schemeClr val="bg1"/>
              </a:solidFill>
            </a:endParaRPr>
          </a:p>
          <a:p>
            <a:pPr indent="0" algn="l">
              <a:buFont typeface="Arial" panose="020B0604020202020204" pitchFamily="34" charset="0"/>
              <a:buNone/>
            </a:pPr>
            <a:r>
              <a:rPr lang="zh-CN" altLang="en-US" sz="2400">
                <a:solidFill>
                  <a:schemeClr val="bg1"/>
                </a:solidFill>
              </a:rPr>
              <a:t>“我只是想去看望外婆……”蓝蓝强作镇定，回答道。</a:t>
            </a:r>
            <a:endParaRPr lang="zh-CN" altLang="en-US" sz="2400">
              <a:solidFill>
                <a:schemeClr val="bg1"/>
              </a:solidFill>
            </a:endParaRPr>
          </a:p>
          <a:p>
            <a:pPr indent="0" algn="l">
              <a:buFont typeface="Arial" panose="020B0604020202020204" pitchFamily="34" charset="0"/>
              <a:buNone/>
            </a:pPr>
            <a:endParaRPr lang="zh-CN" altLang="en-US" sz="2400">
              <a:solidFill>
                <a:schemeClr val="bg1"/>
              </a:solidFill>
            </a:endParaRPr>
          </a:p>
          <a:p>
            <a:pPr indent="0" algn="l">
              <a:buFont typeface="Arial" panose="020B0604020202020204" pitchFamily="34" charset="0"/>
              <a:buNone/>
            </a:pPr>
            <a:r>
              <a:rPr lang="zh-CN" altLang="en-US" sz="2400">
                <a:solidFill>
                  <a:schemeClr val="bg1"/>
                </a:solidFill>
              </a:rPr>
              <a:t>“呵呵，”老人冷笑了一声，“你已经走进了诡秘森林的核心，再也出不去了！”</a:t>
            </a:r>
            <a:endParaRPr lang="zh-CN" altLang="en-US" sz="2400">
              <a:solidFill>
                <a:schemeClr val="bg1"/>
              </a:solidFill>
            </a:endParaRPr>
          </a:p>
          <a:p>
            <a:pPr indent="0" algn="l">
              <a:buFont typeface="Arial" panose="020B0604020202020204" pitchFamily="34" charset="0"/>
              <a:buNone/>
            </a:pPr>
            <a:endParaRPr lang="zh-CN" altLang="en-US" sz="2400">
              <a:solidFill>
                <a:schemeClr val="bg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图片包含 动物, 海胆, 游戏机, 鸟&#10;&#10;描述已自动生成"/>
          <p:cNvPicPr>
            <a:picLocks noChangeAspect="1"/>
          </p:cNvPicPr>
          <p:nvPr/>
        </p:nvPicPr>
        <p:blipFill rotWithShape="1">
          <a:blip r:embed="rId1">
            <a:extLst>
              <a:ext uri="{28A0092B-C50C-407E-A947-70E740481C1C}">
                <a14:useLocalDpi xmlns:a14="http://schemas.microsoft.com/office/drawing/2010/main" val="0"/>
              </a:ext>
            </a:extLst>
          </a:blip>
          <a:srcRect l="1293" t="19857" r="48519"/>
          <a:stretch>
            <a:fillRect/>
          </a:stretch>
        </p:blipFill>
        <p:spPr>
          <a:xfrm>
            <a:off x="1" y="0"/>
            <a:ext cx="12192000" cy="6858000"/>
          </a:xfrm>
          <a:prstGeom prst="rect">
            <a:avLst/>
          </a:prstGeom>
        </p:spPr>
      </p:pic>
      <p:sp>
        <p:nvSpPr>
          <p:cNvPr id="15" name="矩形 14"/>
          <p:cNvSpPr/>
          <p:nvPr/>
        </p:nvSpPr>
        <p:spPr>
          <a:xfrm>
            <a:off x="1955799" y="2413000"/>
            <a:ext cx="10236200" cy="2032000"/>
          </a:xfrm>
          <a:prstGeom prst="rect">
            <a:avLst/>
          </a:prstGeom>
          <a:gradFill flip="none" rotWithShape="0">
            <a:gsLst>
              <a:gs pos="0">
                <a:srgbClr val="27F8FF"/>
              </a:gs>
              <a:gs pos="100000">
                <a:srgbClr val="27F8FF">
                  <a:alpha val="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4" name="文本框 3"/>
          <p:cNvSpPr txBox="1"/>
          <p:nvPr/>
        </p:nvSpPr>
        <p:spPr>
          <a:xfrm>
            <a:off x="13990938" y="3947476"/>
            <a:ext cx="2912491" cy="3789627"/>
          </a:xfrm>
          <a:prstGeom prst="rect">
            <a:avLst/>
          </a:prstGeom>
          <a:noFill/>
        </p:spPr>
        <p:txBody>
          <a:bodyPr wrap="square" rtlCol="0">
            <a:spAutoFit/>
          </a:bodyPr>
          <a:lstStyle/>
          <a:p>
            <a:pPr>
              <a:lnSpc>
                <a:spcPct val="150000"/>
              </a:lnSpc>
            </a:pPr>
            <a:r>
              <a:rPr lang="en-US" altLang="zh-CN" dirty="0">
                <a:solidFill>
                  <a:schemeClr val="bg1"/>
                </a:solidFill>
              </a:rPr>
              <a:t>Lorem ipsum dolor sit amet, consectetuer adipiscing elit. Maecenas porttitor congue massa. Fusce posuere, magna sed pulvinar ultricies, purus lectus malesuada libero, sit amet commodo magna eros quis </a:t>
            </a:r>
            <a:r>
              <a:rPr lang="en-US" altLang="zh-CN" dirty="0" err="1">
                <a:solidFill>
                  <a:schemeClr val="bg1"/>
                </a:solidFill>
              </a:rPr>
              <a:t>urna</a:t>
            </a:r>
            <a:r>
              <a:rPr lang="en-US" altLang="zh-CN" dirty="0">
                <a:solidFill>
                  <a:schemeClr val="bg1"/>
                </a:solidFill>
              </a:rPr>
              <a:t>.</a:t>
            </a:r>
            <a:endParaRPr lang="en-US" altLang="zh-CN" dirty="0">
              <a:solidFill>
                <a:schemeClr val="bg1"/>
              </a:solidFill>
            </a:endParaRPr>
          </a:p>
        </p:txBody>
      </p:sp>
      <p:sp>
        <p:nvSpPr>
          <p:cNvPr id="10" name="文本框 9"/>
          <p:cNvSpPr txBox="1"/>
          <p:nvPr/>
        </p:nvSpPr>
        <p:spPr>
          <a:xfrm>
            <a:off x="9992477" y="2644170"/>
            <a:ext cx="1314784" cy="1569660"/>
          </a:xfrm>
          <a:prstGeom prst="rect">
            <a:avLst/>
          </a:prstGeom>
          <a:noFill/>
        </p:spPr>
        <p:txBody>
          <a:bodyPr wrap="none" rtlCol="0">
            <a:spAutoFit/>
          </a:bodyPr>
          <a:lstStyle>
            <a:defPPr>
              <a:defRPr lang="zh-CN"/>
            </a:defPPr>
            <a:lvl1pPr>
              <a:defRPr sz="8000">
                <a:solidFill>
                  <a:schemeClr val="bg1"/>
                </a:solidFill>
                <a:latin typeface="庞门正道标题体" panose="02010600030101010101" pitchFamily="2" charset="-122"/>
                <a:ea typeface="庞门正道标题体" panose="02010600030101010101" pitchFamily="2" charset="-122"/>
              </a:defRPr>
            </a:lvl1pPr>
          </a:lstStyle>
          <a:p>
            <a:r>
              <a:rPr lang="en-US" altLang="zh-CN" sz="9600" dirty="0">
                <a:latin typeface="Impact" panose="020B0806030902050204" pitchFamily="34" charset="0"/>
              </a:rPr>
              <a:t>01</a:t>
            </a:r>
            <a:endParaRPr lang="zh-CN" altLang="en-US" sz="9600" dirty="0">
              <a:latin typeface="Impact" panose="020B0806030902050204" pitchFamily="34" charset="0"/>
            </a:endParaRPr>
          </a:p>
        </p:txBody>
      </p:sp>
      <p:sp>
        <p:nvSpPr>
          <p:cNvPr id="11" name="文本框 10"/>
          <p:cNvSpPr txBox="1"/>
          <p:nvPr/>
        </p:nvSpPr>
        <p:spPr>
          <a:xfrm>
            <a:off x="5789060" y="2767281"/>
            <a:ext cx="1231900" cy="1322070"/>
          </a:xfrm>
          <a:prstGeom prst="rect">
            <a:avLst/>
          </a:prstGeom>
          <a:noFill/>
        </p:spPr>
        <p:txBody>
          <a:bodyPr wrap="none" rtlCol="0">
            <a:spAutoFit/>
          </a:bodyPr>
          <a:lstStyle/>
          <a:p>
            <a:r>
              <a:rPr lang="en-US" altLang="zh-CN" sz="8000" dirty="0">
                <a:solidFill>
                  <a:schemeClr val="bg1"/>
                </a:solidFill>
                <a:latin typeface="庞门正道标题体" panose="02010600030101010101" pitchFamily="2" charset="-122"/>
                <a:ea typeface="庞门正道标题体" panose="02010600030101010101" pitchFamily="2" charset="-122"/>
              </a:rPr>
              <a:t>AI</a:t>
            </a:r>
            <a:endParaRPr lang="en-US" altLang="zh-CN" sz="8000" dirty="0">
              <a:solidFill>
                <a:schemeClr val="bg1"/>
              </a:solidFill>
              <a:latin typeface="庞门正道标题体" panose="02010600030101010101" pitchFamily="2" charset="-122"/>
              <a:ea typeface="庞门正道标题体" panose="02010600030101010101" pitchFamily="2" charset="-122"/>
            </a:endParaRPr>
          </a:p>
        </p:txBody>
      </p:sp>
      <p:cxnSp>
        <p:nvCxnSpPr>
          <p:cNvPr id="13" name="直接连接符 12"/>
          <p:cNvCxnSpPr/>
          <p:nvPr/>
        </p:nvCxnSpPr>
        <p:spPr>
          <a:xfrm>
            <a:off x="9846653" y="2923748"/>
            <a:ext cx="0" cy="1010505"/>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图片包含 动物, 海胆, 游戏机, 鸟&#10;&#10;描述已自动生成"/>
          <p:cNvPicPr>
            <a:picLocks noChangeAspect="1"/>
          </p:cNvPicPr>
          <p:nvPr/>
        </p:nvPicPr>
        <p:blipFill rotWithShape="1">
          <a:blip r:embed="rId1">
            <a:extLst>
              <a:ext uri="{28A0092B-C50C-407E-A947-70E740481C1C}">
                <a14:useLocalDpi xmlns:a14="http://schemas.microsoft.com/office/drawing/2010/main" val="0"/>
              </a:ext>
            </a:extLst>
          </a:blip>
          <a:srcRect l="18793" r="18792"/>
          <a:stretch>
            <a:fillRect/>
          </a:stretch>
        </p:blipFill>
        <p:spPr>
          <a:xfrm>
            <a:off x="1" y="-11410"/>
            <a:ext cx="12192000" cy="6880820"/>
          </a:xfrm>
          <a:prstGeom prst="rect">
            <a:avLst/>
          </a:prstGeom>
        </p:spPr>
      </p:pic>
      <p:sp>
        <p:nvSpPr>
          <p:cNvPr id="3" name="矩形 2"/>
          <p:cNvSpPr/>
          <p:nvPr/>
        </p:nvSpPr>
        <p:spPr>
          <a:xfrm>
            <a:off x="0" y="-22820"/>
            <a:ext cx="12191998" cy="6880820"/>
          </a:xfrm>
          <a:prstGeom prst="rect">
            <a:avLst/>
          </a:prstGeom>
          <a:gradFill flip="none" rotWithShape="1">
            <a:gsLst>
              <a:gs pos="0">
                <a:schemeClr val="tx1">
                  <a:alpha val="50000"/>
                </a:schemeClr>
              </a:gs>
              <a:gs pos="100000">
                <a:schemeClr val="tx1">
                  <a:alpha val="50000"/>
                </a:schemeClr>
              </a:gs>
              <a:gs pos="50000">
                <a:schemeClr val="tx1">
                  <a:alpha val="8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58" name="直接连接符 57"/>
          <p:cNvCxnSpPr/>
          <p:nvPr/>
        </p:nvCxnSpPr>
        <p:spPr>
          <a:xfrm>
            <a:off x="6106221" y="1142999"/>
            <a:ext cx="0" cy="70397"/>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2530475" y="970915"/>
            <a:ext cx="7131050" cy="5262245"/>
          </a:xfrm>
          <a:prstGeom prst="rect">
            <a:avLst/>
          </a:prstGeom>
          <a:noFill/>
        </p:spPr>
        <p:txBody>
          <a:bodyPr wrap="square" rtlCol="0">
            <a:spAutoFit/>
          </a:bodyPr>
          <a:p>
            <a:pPr indent="0" algn="l">
              <a:buFont typeface="Arial" panose="020B0604020202020204" pitchFamily="34" charset="0"/>
              <a:buNone/>
            </a:pPr>
            <a:r>
              <a:rPr lang="zh-CN" altLang="en-US" sz="2400">
                <a:solidFill>
                  <a:schemeClr val="bg1"/>
                </a:solidFill>
              </a:rPr>
              <a:t>话音未落，四周的树木开始扭曲，仿佛变成了狰狞的怪物，张牙舞爪地向蓝蓝逼近。蓝蓝心生恐惧，拼命地往回跑，但无论她跑得多快，那些树木怪物总是紧紧追在她身后。</a:t>
            </a:r>
            <a:endParaRPr lang="zh-CN" altLang="en-US" sz="2400">
              <a:solidFill>
                <a:schemeClr val="bg1"/>
              </a:solidFill>
            </a:endParaRPr>
          </a:p>
          <a:p>
            <a:pPr indent="0" algn="l">
              <a:buFont typeface="Arial" panose="020B0604020202020204" pitchFamily="34" charset="0"/>
              <a:buNone/>
            </a:pPr>
            <a:endParaRPr lang="zh-CN" altLang="en-US" sz="2400">
              <a:solidFill>
                <a:schemeClr val="bg1"/>
              </a:solidFill>
            </a:endParaRPr>
          </a:p>
          <a:p>
            <a:pPr indent="0" algn="l">
              <a:buFont typeface="Arial" panose="020B0604020202020204" pitchFamily="34" charset="0"/>
              <a:buNone/>
            </a:pPr>
            <a:r>
              <a:rPr lang="zh-CN" altLang="en-US" sz="2400">
                <a:solidFill>
                  <a:schemeClr val="bg1"/>
                </a:solidFill>
              </a:rPr>
              <a:t>就在她即将被抓住时，一道刺眼的光芒从她的蓝色披风上闪现，瞬间驱散了所有的怪物。蓝蓝感到温暖的力量包围着她，耳边响起了外婆的声音：“蓝蓝，快回到大路上，不要回头！”</a:t>
            </a:r>
            <a:endParaRPr lang="zh-CN" altLang="en-US" sz="2400">
              <a:solidFill>
                <a:schemeClr val="bg1"/>
              </a:solidFill>
            </a:endParaRPr>
          </a:p>
          <a:p>
            <a:pPr indent="0" algn="l">
              <a:buFont typeface="Arial" panose="020B0604020202020204" pitchFamily="34" charset="0"/>
              <a:buNone/>
            </a:pPr>
            <a:endParaRPr lang="zh-CN" altLang="en-US" sz="2400">
              <a:solidFill>
                <a:schemeClr val="bg1"/>
              </a:solidFill>
            </a:endParaRPr>
          </a:p>
          <a:p>
            <a:pPr indent="0" algn="l">
              <a:buFont typeface="Arial" panose="020B0604020202020204" pitchFamily="34" charset="0"/>
              <a:buNone/>
            </a:pPr>
            <a:r>
              <a:rPr lang="zh-CN" altLang="en-US" sz="2400">
                <a:solidFill>
                  <a:schemeClr val="bg1"/>
                </a:solidFill>
              </a:rPr>
              <a:t>蓝蓝鼓起勇气，顺着光芒指引的方向一路狂奔。她的脚步越来越快，终于，她冲出了森林，回到了熟悉的阳光下。她回头一看，那条阴森的森林已经消失不见。</a:t>
            </a:r>
            <a:endParaRPr lang="zh-CN" altLang="en-US" sz="2400">
              <a:solidFill>
                <a:schemeClr val="bg1"/>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图片包含 动物, 海胆, 游戏机, 鸟&#10;&#10;描述已自动生成"/>
          <p:cNvPicPr>
            <a:picLocks noChangeAspect="1"/>
          </p:cNvPicPr>
          <p:nvPr/>
        </p:nvPicPr>
        <p:blipFill rotWithShape="1">
          <a:blip r:embed="rId1">
            <a:extLst>
              <a:ext uri="{28A0092B-C50C-407E-A947-70E740481C1C}">
                <a14:useLocalDpi xmlns:a14="http://schemas.microsoft.com/office/drawing/2010/main" val="0"/>
              </a:ext>
            </a:extLst>
          </a:blip>
          <a:srcRect l="18793" r="18792"/>
          <a:stretch>
            <a:fillRect/>
          </a:stretch>
        </p:blipFill>
        <p:spPr>
          <a:xfrm>
            <a:off x="1" y="-11410"/>
            <a:ext cx="12192000" cy="6880820"/>
          </a:xfrm>
          <a:prstGeom prst="rect">
            <a:avLst/>
          </a:prstGeom>
        </p:spPr>
      </p:pic>
      <p:sp>
        <p:nvSpPr>
          <p:cNvPr id="3" name="矩形 2"/>
          <p:cNvSpPr/>
          <p:nvPr/>
        </p:nvSpPr>
        <p:spPr>
          <a:xfrm>
            <a:off x="0" y="-22820"/>
            <a:ext cx="12191998" cy="6880820"/>
          </a:xfrm>
          <a:prstGeom prst="rect">
            <a:avLst/>
          </a:prstGeom>
          <a:gradFill flip="none" rotWithShape="1">
            <a:gsLst>
              <a:gs pos="0">
                <a:schemeClr val="tx1">
                  <a:alpha val="50000"/>
                </a:schemeClr>
              </a:gs>
              <a:gs pos="100000">
                <a:schemeClr val="tx1">
                  <a:alpha val="50000"/>
                </a:schemeClr>
              </a:gs>
              <a:gs pos="50000">
                <a:schemeClr val="tx1">
                  <a:alpha val="8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58" name="直接连接符 57"/>
          <p:cNvCxnSpPr/>
          <p:nvPr/>
        </p:nvCxnSpPr>
        <p:spPr>
          <a:xfrm>
            <a:off x="6106221" y="1142999"/>
            <a:ext cx="0" cy="70397"/>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2530475" y="970915"/>
            <a:ext cx="7131050" cy="4523105"/>
          </a:xfrm>
          <a:prstGeom prst="rect">
            <a:avLst/>
          </a:prstGeom>
          <a:noFill/>
        </p:spPr>
        <p:txBody>
          <a:bodyPr wrap="square" rtlCol="0">
            <a:spAutoFit/>
          </a:bodyPr>
          <a:p>
            <a:pPr indent="0" algn="l">
              <a:buFont typeface="Arial" panose="020B0604020202020204" pitchFamily="34" charset="0"/>
              <a:buNone/>
            </a:pPr>
            <a:r>
              <a:rPr lang="zh-CN" altLang="en-US" sz="2400">
                <a:solidFill>
                  <a:schemeClr val="bg1"/>
                </a:solidFill>
              </a:rPr>
              <a:t>蓝蓝惊魂未定，但她知道必须继续前行。她调整了一下呼吸，重新走上了大路，最终安全地到达了外婆的家。</a:t>
            </a:r>
            <a:endParaRPr lang="zh-CN" altLang="en-US" sz="2400">
              <a:solidFill>
                <a:schemeClr val="bg1"/>
              </a:solidFill>
            </a:endParaRPr>
          </a:p>
          <a:p>
            <a:pPr indent="0" algn="l">
              <a:buFont typeface="Arial" panose="020B0604020202020204" pitchFamily="34" charset="0"/>
              <a:buNone/>
            </a:pPr>
            <a:endParaRPr lang="zh-CN" altLang="en-US" sz="2400">
              <a:solidFill>
                <a:schemeClr val="bg1"/>
              </a:solidFill>
            </a:endParaRPr>
          </a:p>
          <a:p>
            <a:pPr indent="0" algn="l">
              <a:buFont typeface="Arial" panose="020B0604020202020204" pitchFamily="34" charset="0"/>
              <a:buNone/>
            </a:pPr>
            <a:r>
              <a:rPr lang="zh-CN" altLang="en-US" sz="2400">
                <a:solidFill>
                  <a:schemeClr val="bg1"/>
                </a:solidFill>
              </a:rPr>
              <a:t>外婆听完蓝蓝的经历，抚摸着她的披风，微笑着说：“蓝蓝，这披风不仅是我送给你的礼物，它还承载着森林守护者的祝福。只要你心中充满善良与勇气，它就会保护你，化解任何危险。”</a:t>
            </a:r>
            <a:endParaRPr lang="zh-CN" altLang="en-US" sz="2400">
              <a:solidFill>
                <a:schemeClr val="bg1"/>
              </a:solidFill>
            </a:endParaRPr>
          </a:p>
          <a:p>
            <a:pPr indent="0" algn="l">
              <a:buFont typeface="Arial" panose="020B0604020202020204" pitchFamily="34" charset="0"/>
              <a:buNone/>
            </a:pPr>
            <a:endParaRPr lang="zh-CN" altLang="en-US" sz="2400">
              <a:solidFill>
                <a:schemeClr val="bg1"/>
              </a:solidFill>
            </a:endParaRPr>
          </a:p>
          <a:p>
            <a:pPr indent="0" algn="l">
              <a:buFont typeface="Arial" panose="020B0604020202020204" pitchFamily="34" charset="0"/>
              <a:buNone/>
            </a:pPr>
            <a:r>
              <a:rPr lang="zh-CN" altLang="en-US" sz="2400">
                <a:solidFill>
                  <a:schemeClr val="bg1"/>
                </a:solidFill>
              </a:rPr>
              <a:t>从那以后，蓝蓝明白了妈妈的告诫，也知道了披风的真正力量。她再也没有走过那条小路，但她的冒险故事在村子里广为流传，成为了一个警世的传说。</a:t>
            </a:r>
            <a:endParaRPr lang="zh-CN" altLang="en-US" sz="2400">
              <a:solidFill>
                <a:schemeClr val="bg1"/>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图片包含 动物, 海胆, 游戏机, 鸟&#10;&#10;描述已自动生成"/>
          <p:cNvPicPr>
            <a:picLocks noChangeAspect="1"/>
          </p:cNvPicPr>
          <p:nvPr/>
        </p:nvPicPr>
        <p:blipFill rotWithShape="1">
          <a:blip r:embed="rId1">
            <a:extLst>
              <a:ext uri="{28A0092B-C50C-407E-A947-70E740481C1C}">
                <a14:useLocalDpi xmlns:a14="http://schemas.microsoft.com/office/drawing/2010/main" val="0"/>
              </a:ext>
            </a:extLst>
          </a:blip>
          <a:srcRect l="1293" t="19857" r="48519"/>
          <a:stretch>
            <a:fillRect/>
          </a:stretch>
        </p:blipFill>
        <p:spPr>
          <a:xfrm flipH="1">
            <a:off x="1" y="0"/>
            <a:ext cx="12192000" cy="6858000"/>
          </a:xfrm>
          <a:prstGeom prst="rect">
            <a:avLst/>
          </a:prstGeom>
        </p:spPr>
      </p:pic>
      <p:sp>
        <p:nvSpPr>
          <p:cNvPr id="15" name="矩形 14"/>
          <p:cNvSpPr/>
          <p:nvPr/>
        </p:nvSpPr>
        <p:spPr>
          <a:xfrm flipH="1">
            <a:off x="0" y="2413000"/>
            <a:ext cx="10260965" cy="2907030"/>
          </a:xfrm>
          <a:prstGeom prst="rect">
            <a:avLst/>
          </a:prstGeom>
          <a:gradFill flip="none" rotWithShape="1">
            <a:gsLst>
              <a:gs pos="0">
                <a:srgbClr val="27F8FF"/>
              </a:gs>
              <a:gs pos="100000">
                <a:srgbClr val="27F8FF">
                  <a:alpha val="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4" name="文本框 3"/>
          <p:cNvSpPr txBox="1"/>
          <p:nvPr/>
        </p:nvSpPr>
        <p:spPr>
          <a:xfrm>
            <a:off x="13990938" y="3947476"/>
            <a:ext cx="2912491" cy="3789627"/>
          </a:xfrm>
          <a:prstGeom prst="rect">
            <a:avLst/>
          </a:prstGeom>
          <a:noFill/>
        </p:spPr>
        <p:txBody>
          <a:bodyPr wrap="square" rtlCol="0">
            <a:spAutoFit/>
          </a:bodyPr>
          <a:lstStyle/>
          <a:p>
            <a:pPr>
              <a:lnSpc>
                <a:spcPct val="150000"/>
              </a:lnSpc>
            </a:pPr>
            <a:r>
              <a:rPr lang="en-US" altLang="zh-CN" dirty="0">
                <a:solidFill>
                  <a:schemeClr val="bg1"/>
                </a:solidFill>
              </a:rPr>
              <a:t>Lorem ipsum dolor sit amet, consectetuer adipiscing elit. Maecenas porttitor congue massa. Fusce posuere, magna sed pulvinar ultricies, purus lectus malesuada libero, sit amet commodo magna eros quis </a:t>
            </a:r>
            <a:r>
              <a:rPr lang="en-US" altLang="zh-CN" dirty="0" err="1">
                <a:solidFill>
                  <a:schemeClr val="bg1"/>
                </a:solidFill>
              </a:rPr>
              <a:t>urna</a:t>
            </a:r>
            <a:r>
              <a:rPr lang="en-US" altLang="zh-CN" dirty="0">
                <a:solidFill>
                  <a:schemeClr val="bg1"/>
                </a:solidFill>
              </a:rPr>
              <a:t>.</a:t>
            </a:r>
            <a:endParaRPr lang="en-US" altLang="zh-CN" dirty="0">
              <a:solidFill>
                <a:schemeClr val="bg1"/>
              </a:solidFill>
            </a:endParaRPr>
          </a:p>
        </p:txBody>
      </p:sp>
      <p:sp>
        <p:nvSpPr>
          <p:cNvPr id="10" name="文本框 9"/>
          <p:cNvSpPr txBox="1"/>
          <p:nvPr/>
        </p:nvSpPr>
        <p:spPr>
          <a:xfrm>
            <a:off x="929368" y="2644170"/>
            <a:ext cx="1445260" cy="1568450"/>
          </a:xfrm>
          <a:prstGeom prst="rect">
            <a:avLst/>
          </a:prstGeom>
          <a:noFill/>
        </p:spPr>
        <p:txBody>
          <a:bodyPr wrap="none" rtlCol="0">
            <a:spAutoFit/>
          </a:bodyPr>
          <a:lstStyle>
            <a:defPPr>
              <a:defRPr lang="zh-CN"/>
            </a:defPPr>
            <a:lvl1pPr>
              <a:defRPr sz="8000">
                <a:solidFill>
                  <a:schemeClr val="bg1"/>
                </a:solidFill>
                <a:latin typeface="庞门正道标题体" panose="02010600030101010101" pitchFamily="2" charset="-122"/>
                <a:ea typeface="庞门正道标题体" panose="02010600030101010101" pitchFamily="2" charset="-122"/>
              </a:defRPr>
            </a:lvl1pPr>
          </a:lstStyle>
          <a:p>
            <a:r>
              <a:rPr lang="en-US" altLang="zh-CN" sz="9600" dirty="0">
                <a:latin typeface="Impact" panose="020B0806030902050204" pitchFamily="34" charset="0"/>
              </a:rPr>
              <a:t>04</a:t>
            </a:r>
            <a:endParaRPr lang="en-US" altLang="zh-CN" sz="9600" dirty="0">
              <a:latin typeface="Impact" panose="020B0806030902050204" pitchFamily="34" charset="0"/>
            </a:endParaRPr>
          </a:p>
        </p:txBody>
      </p:sp>
      <p:sp>
        <p:nvSpPr>
          <p:cNvPr id="11" name="文本框 10"/>
          <p:cNvSpPr txBox="1"/>
          <p:nvPr/>
        </p:nvSpPr>
        <p:spPr>
          <a:xfrm>
            <a:off x="2851782" y="2767280"/>
            <a:ext cx="4884420" cy="2553335"/>
          </a:xfrm>
          <a:prstGeom prst="rect">
            <a:avLst/>
          </a:prstGeom>
          <a:noFill/>
        </p:spPr>
        <p:txBody>
          <a:bodyPr wrap="none" rtlCol="0">
            <a:spAutoFit/>
          </a:bodyPr>
          <a:lstStyle/>
          <a:p>
            <a:r>
              <a:rPr lang="en-US" altLang="zh-CN" sz="8000" dirty="0">
                <a:solidFill>
                  <a:schemeClr val="bg1"/>
                </a:solidFill>
                <a:latin typeface="庞门正道标题体" panose="02010600030101010101" pitchFamily="2" charset="-122"/>
                <a:ea typeface="庞门正道标题体" panose="02010600030101010101" pitchFamily="2" charset="-122"/>
              </a:rPr>
              <a:t>Midjourney</a:t>
            </a:r>
            <a:endParaRPr lang="en-US" altLang="zh-CN" sz="8000" dirty="0">
              <a:solidFill>
                <a:schemeClr val="bg1"/>
              </a:solidFill>
              <a:latin typeface="庞门正道标题体" panose="02010600030101010101" pitchFamily="2" charset="-122"/>
              <a:ea typeface="庞门正道标题体" panose="02010600030101010101" pitchFamily="2" charset="-122"/>
            </a:endParaRPr>
          </a:p>
          <a:p>
            <a:r>
              <a:rPr lang="zh-CN" altLang="en-US" sz="8000" dirty="0">
                <a:solidFill>
                  <a:schemeClr val="bg1"/>
                </a:solidFill>
                <a:latin typeface="庞门正道标题体" panose="02010600030101010101" pitchFamily="2" charset="-122"/>
                <a:ea typeface="庞门正道标题体" panose="02010600030101010101" pitchFamily="2" charset="-122"/>
              </a:rPr>
              <a:t>生成</a:t>
            </a:r>
            <a:r>
              <a:rPr lang="zh-CN" altLang="en-US" sz="8000" dirty="0">
                <a:solidFill>
                  <a:schemeClr val="bg1"/>
                </a:solidFill>
                <a:latin typeface="庞门正道标题体" panose="02010600030101010101" pitchFamily="2" charset="-122"/>
                <a:ea typeface="庞门正道标题体" panose="02010600030101010101" pitchFamily="2" charset="-122"/>
              </a:rPr>
              <a:t>图片</a:t>
            </a:r>
            <a:endParaRPr lang="zh-CN" altLang="en-US" sz="8000" dirty="0">
              <a:solidFill>
                <a:schemeClr val="bg1"/>
              </a:solidFill>
              <a:latin typeface="庞门正道标题体" panose="02010600030101010101" pitchFamily="2" charset="-122"/>
              <a:ea typeface="庞门正道标题体" panose="02010600030101010101" pitchFamily="2" charset="-122"/>
            </a:endParaRPr>
          </a:p>
        </p:txBody>
      </p:sp>
      <p:cxnSp>
        <p:nvCxnSpPr>
          <p:cNvPr id="13" name="直接连接符 12"/>
          <p:cNvCxnSpPr/>
          <p:nvPr/>
        </p:nvCxnSpPr>
        <p:spPr>
          <a:xfrm>
            <a:off x="2548466" y="2936971"/>
            <a:ext cx="0" cy="1010505"/>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图片包含 动物, 海胆, 游戏机, 鸟&#10;&#10;描述已自动生成"/>
          <p:cNvPicPr>
            <a:picLocks noChangeAspect="1"/>
          </p:cNvPicPr>
          <p:nvPr/>
        </p:nvPicPr>
        <p:blipFill rotWithShape="1">
          <a:blip r:embed="rId1">
            <a:extLst>
              <a:ext uri="{28A0092B-C50C-407E-A947-70E740481C1C}">
                <a14:useLocalDpi xmlns:a14="http://schemas.microsoft.com/office/drawing/2010/main" val="0"/>
              </a:ext>
            </a:extLst>
          </a:blip>
          <a:srcRect l="18793" r="18792"/>
          <a:stretch>
            <a:fillRect/>
          </a:stretch>
        </p:blipFill>
        <p:spPr>
          <a:xfrm>
            <a:off x="1" y="-11410"/>
            <a:ext cx="12192000" cy="6880820"/>
          </a:xfrm>
          <a:prstGeom prst="rect">
            <a:avLst/>
          </a:prstGeom>
        </p:spPr>
      </p:pic>
      <p:sp>
        <p:nvSpPr>
          <p:cNvPr id="3" name="矩形 2"/>
          <p:cNvSpPr/>
          <p:nvPr/>
        </p:nvSpPr>
        <p:spPr>
          <a:xfrm>
            <a:off x="0" y="-22820"/>
            <a:ext cx="12191998" cy="6880820"/>
          </a:xfrm>
          <a:prstGeom prst="rect">
            <a:avLst/>
          </a:prstGeom>
          <a:gradFill flip="none" rotWithShape="1">
            <a:gsLst>
              <a:gs pos="0">
                <a:schemeClr val="tx1">
                  <a:alpha val="50000"/>
                </a:schemeClr>
              </a:gs>
              <a:gs pos="100000">
                <a:schemeClr val="tx1">
                  <a:alpha val="50000"/>
                </a:schemeClr>
              </a:gs>
              <a:gs pos="50000">
                <a:schemeClr val="tx1">
                  <a:alpha val="8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5" name="文本框 54"/>
          <p:cNvSpPr txBox="1"/>
          <p:nvPr/>
        </p:nvSpPr>
        <p:spPr>
          <a:xfrm>
            <a:off x="4297126" y="675532"/>
            <a:ext cx="3432175" cy="922020"/>
          </a:xfrm>
          <a:prstGeom prst="rect">
            <a:avLst/>
          </a:prstGeom>
          <a:noFill/>
        </p:spPr>
        <p:txBody>
          <a:bodyPr wrap="none" rtlCol="0">
            <a:spAutoFit/>
          </a:bodyPr>
          <a:lstStyle/>
          <a:p>
            <a:pPr algn="ctr"/>
            <a:r>
              <a:rPr lang="en-US" altLang="zh-CN" sz="5400" dirty="0">
                <a:solidFill>
                  <a:schemeClr val="bg1"/>
                </a:solidFill>
                <a:latin typeface="庞门正道标题体" panose="02010600030101010101" pitchFamily="2" charset="-122"/>
                <a:ea typeface="庞门正道标题体" panose="02010600030101010101" pitchFamily="2" charset="-122"/>
                <a:sym typeface="+mn-ea"/>
              </a:rPr>
              <a:t>MidJourney</a:t>
            </a:r>
            <a:endParaRPr lang="en-US" altLang="zh-CN" sz="5400" dirty="0">
              <a:solidFill>
                <a:schemeClr val="bg1"/>
              </a:solidFill>
              <a:latin typeface="庞门正道标题体" panose="02010600030101010101" pitchFamily="2" charset="-122"/>
              <a:ea typeface="庞门正道标题体" panose="02010600030101010101" pitchFamily="2" charset="-122"/>
              <a:sym typeface="+mn-ea"/>
            </a:endParaRPr>
          </a:p>
        </p:txBody>
      </p:sp>
      <p:sp>
        <p:nvSpPr>
          <p:cNvPr id="56" name="矩形 55"/>
          <p:cNvSpPr/>
          <p:nvPr/>
        </p:nvSpPr>
        <p:spPr>
          <a:xfrm>
            <a:off x="1247608" y="1142999"/>
            <a:ext cx="2467142" cy="70397"/>
          </a:xfrm>
          <a:prstGeom prst="rect">
            <a:avLst/>
          </a:prstGeom>
          <a:gradFill flip="none" rotWithShape="1">
            <a:gsLst>
              <a:gs pos="0">
                <a:srgbClr val="27F8FF"/>
              </a:gs>
              <a:gs pos="81000">
                <a:srgbClr val="27F8FF">
                  <a:alpha val="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矩形 56"/>
          <p:cNvSpPr/>
          <p:nvPr/>
        </p:nvSpPr>
        <p:spPr>
          <a:xfrm flipH="1">
            <a:off x="8311637" y="1101724"/>
            <a:ext cx="2467142" cy="70397"/>
          </a:xfrm>
          <a:prstGeom prst="rect">
            <a:avLst/>
          </a:prstGeom>
          <a:gradFill flip="none" rotWithShape="1">
            <a:gsLst>
              <a:gs pos="0">
                <a:srgbClr val="27F8FF"/>
              </a:gs>
              <a:gs pos="81000">
                <a:srgbClr val="27F8FF">
                  <a:alpha val="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8" name="直接连接符 57"/>
          <p:cNvCxnSpPr/>
          <p:nvPr/>
        </p:nvCxnSpPr>
        <p:spPr>
          <a:xfrm>
            <a:off x="6106221" y="1142999"/>
            <a:ext cx="0" cy="70397"/>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89" name="平行四边形 88"/>
          <p:cNvSpPr/>
          <p:nvPr/>
        </p:nvSpPr>
        <p:spPr>
          <a:xfrm>
            <a:off x="1440180" y="2006600"/>
            <a:ext cx="9331960" cy="3188970"/>
          </a:xfrm>
          <a:prstGeom prst="parallelogram">
            <a:avLst>
              <a:gd name="adj" fmla="val 0"/>
            </a:avLst>
          </a:prstGeom>
          <a:gradFill flip="none" rotWithShape="1">
            <a:gsLst>
              <a:gs pos="100000">
                <a:srgbClr val="27F8FF"/>
              </a:gs>
              <a:gs pos="0">
                <a:schemeClr val="tx1">
                  <a:alpha val="0"/>
                </a:schemeClr>
              </a:gs>
            </a:gsLst>
            <a:lin ang="15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5" name="文本框 4"/>
          <p:cNvSpPr txBox="1"/>
          <p:nvPr/>
        </p:nvSpPr>
        <p:spPr>
          <a:xfrm>
            <a:off x="2530475" y="3187065"/>
            <a:ext cx="7131050" cy="460375"/>
          </a:xfrm>
          <a:prstGeom prst="rect">
            <a:avLst/>
          </a:prstGeom>
          <a:noFill/>
        </p:spPr>
        <p:txBody>
          <a:bodyPr wrap="square" rtlCol="0">
            <a:spAutoFit/>
          </a:bodyPr>
          <a:p>
            <a:pPr indent="0" algn="l">
              <a:buFont typeface="Arial" panose="020B0604020202020204" pitchFamily="34" charset="0"/>
              <a:buNone/>
            </a:pPr>
            <a:r>
              <a:rPr lang="zh-CN" altLang="en-US" sz="2400">
                <a:solidFill>
                  <a:schemeClr val="bg1"/>
                </a:solidFill>
              </a:rPr>
              <a:t>付费</a:t>
            </a:r>
            <a:endParaRPr lang="zh-CN" altLang="en-US" sz="2400">
              <a:solidFill>
                <a:schemeClr val="bg1"/>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图片包含 动物, 海胆, 游戏机, 鸟&#10;&#10;描述已自动生成"/>
          <p:cNvPicPr>
            <a:picLocks noChangeAspect="1"/>
          </p:cNvPicPr>
          <p:nvPr/>
        </p:nvPicPr>
        <p:blipFill rotWithShape="1">
          <a:blip r:embed="rId1">
            <a:extLst>
              <a:ext uri="{28A0092B-C50C-407E-A947-70E740481C1C}">
                <a14:useLocalDpi xmlns:a14="http://schemas.microsoft.com/office/drawing/2010/main" val="0"/>
              </a:ext>
            </a:extLst>
          </a:blip>
          <a:srcRect l="18793" r="18792"/>
          <a:stretch>
            <a:fillRect/>
          </a:stretch>
        </p:blipFill>
        <p:spPr>
          <a:xfrm>
            <a:off x="1" y="-11410"/>
            <a:ext cx="12192000" cy="6880820"/>
          </a:xfrm>
          <a:prstGeom prst="rect">
            <a:avLst/>
          </a:prstGeom>
        </p:spPr>
      </p:pic>
      <p:sp>
        <p:nvSpPr>
          <p:cNvPr id="3" name="矩形 2"/>
          <p:cNvSpPr/>
          <p:nvPr/>
        </p:nvSpPr>
        <p:spPr>
          <a:xfrm>
            <a:off x="0" y="-22820"/>
            <a:ext cx="12191998" cy="6880820"/>
          </a:xfrm>
          <a:prstGeom prst="rect">
            <a:avLst/>
          </a:prstGeom>
          <a:gradFill flip="none" rotWithShape="1">
            <a:gsLst>
              <a:gs pos="0">
                <a:schemeClr val="tx1">
                  <a:alpha val="50000"/>
                </a:schemeClr>
              </a:gs>
              <a:gs pos="100000">
                <a:schemeClr val="tx1">
                  <a:alpha val="50000"/>
                </a:schemeClr>
              </a:gs>
              <a:gs pos="50000">
                <a:schemeClr val="tx1">
                  <a:alpha val="8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5" name="文本框 54"/>
          <p:cNvSpPr txBox="1"/>
          <p:nvPr/>
        </p:nvSpPr>
        <p:spPr>
          <a:xfrm>
            <a:off x="4297126" y="675532"/>
            <a:ext cx="3432175" cy="922020"/>
          </a:xfrm>
          <a:prstGeom prst="rect">
            <a:avLst/>
          </a:prstGeom>
          <a:noFill/>
        </p:spPr>
        <p:txBody>
          <a:bodyPr wrap="none" rtlCol="0">
            <a:spAutoFit/>
          </a:bodyPr>
          <a:lstStyle/>
          <a:p>
            <a:pPr algn="ctr"/>
            <a:r>
              <a:rPr lang="en-US" altLang="zh-CN" sz="5400" dirty="0">
                <a:solidFill>
                  <a:schemeClr val="bg1"/>
                </a:solidFill>
                <a:latin typeface="庞门正道标题体" panose="02010600030101010101" pitchFamily="2" charset="-122"/>
                <a:ea typeface="庞门正道标题体" panose="02010600030101010101" pitchFamily="2" charset="-122"/>
                <a:sym typeface="+mn-ea"/>
              </a:rPr>
              <a:t>MidJourney</a:t>
            </a:r>
            <a:endParaRPr lang="en-US" altLang="zh-CN" sz="5400" dirty="0">
              <a:solidFill>
                <a:schemeClr val="bg1"/>
              </a:solidFill>
              <a:latin typeface="庞门正道标题体" panose="02010600030101010101" pitchFamily="2" charset="-122"/>
              <a:ea typeface="庞门正道标题体" panose="02010600030101010101" pitchFamily="2" charset="-122"/>
              <a:sym typeface="+mn-ea"/>
            </a:endParaRPr>
          </a:p>
        </p:txBody>
      </p:sp>
      <p:sp>
        <p:nvSpPr>
          <p:cNvPr id="56" name="矩形 55"/>
          <p:cNvSpPr/>
          <p:nvPr/>
        </p:nvSpPr>
        <p:spPr>
          <a:xfrm>
            <a:off x="1247608" y="1142999"/>
            <a:ext cx="2467142" cy="70397"/>
          </a:xfrm>
          <a:prstGeom prst="rect">
            <a:avLst/>
          </a:prstGeom>
          <a:gradFill flip="none" rotWithShape="1">
            <a:gsLst>
              <a:gs pos="0">
                <a:srgbClr val="27F8FF"/>
              </a:gs>
              <a:gs pos="81000">
                <a:srgbClr val="27F8FF">
                  <a:alpha val="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矩形 56"/>
          <p:cNvSpPr/>
          <p:nvPr/>
        </p:nvSpPr>
        <p:spPr>
          <a:xfrm flipH="1">
            <a:off x="8311637" y="1101724"/>
            <a:ext cx="2467142" cy="70397"/>
          </a:xfrm>
          <a:prstGeom prst="rect">
            <a:avLst/>
          </a:prstGeom>
          <a:gradFill flip="none" rotWithShape="1">
            <a:gsLst>
              <a:gs pos="0">
                <a:srgbClr val="27F8FF"/>
              </a:gs>
              <a:gs pos="81000">
                <a:srgbClr val="27F8FF">
                  <a:alpha val="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8" name="直接连接符 57"/>
          <p:cNvCxnSpPr/>
          <p:nvPr/>
        </p:nvCxnSpPr>
        <p:spPr>
          <a:xfrm>
            <a:off x="6106221" y="1142999"/>
            <a:ext cx="0" cy="70397"/>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89" name="平行四边形 88"/>
          <p:cNvSpPr/>
          <p:nvPr/>
        </p:nvSpPr>
        <p:spPr>
          <a:xfrm>
            <a:off x="1440180" y="2006600"/>
            <a:ext cx="9331960" cy="3188970"/>
          </a:xfrm>
          <a:prstGeom prst="parallelogram">
            <a:avLst>
              <a:gd name="adj" fmla="val 0"/>
            </a:avLst>
          </a:prstGeom>
          <a:gradFill flip="none" rotWithShape="1">
            <a:gsLst>
              <a:gs pos="100000">
                <a:srgbClr val="27F8FF"/>
              </a:gs>
              <a:gs pos="0">
                <a:schemeClr val="tx1">
                  <a:alpha val="0"/>
                </a:schemeClr>
              </a:gs>
            </a:gsLst>
            <a:lin ang="15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5" name="文本框 4"/>
          <p:cNvSpPr txBox="1"/>
          <p:nvPr/>
        </p:nvSpPr>
        <p:spPr>
          <a:xfrm>
            <a:off x="2447290" y="2632075"/>
            <a:ext cx="7131050" cy="1938020"/>
          </a:xfrm>
          <a:prstGeom prst="rect">
            <a:avLst/>
          </a:prstGeom>
          <a:noFill/>
        </p:spPr>
        <p:txBody>
          <a:bodyPr wrap="square" rtlCol="0">
            <a:spAutoFit/>
          </a:bodyPr>
          <a:p>
            <a:pPr indent="0" algn="l">
              <a:buFont typeface="Arial" panose="020B0604020202020204" pitchFamily="34" charset="0"/>
              <a:buNone/>
            </a:pPr>
            <a:r>
              <a:rPr lang="zh-CN" altLang="en-US" sz="2400">
                <a:solidFill>
                  <a:schemeClr val="bg1"/>
                </a:solidFill>
              </a:rPr>
              <a:t>Midjourney 是一个基于人工智能的图像生成平台，它通过输入文本描述生成艺术风格化的图像。用户可以使用自然语言描述自己想要的图像，Midjourney 会根据这些描述生成相应的艺术作品。该平台广泛应用于创意设计、艺术创作、概念展示等领域。</a:t>
            </a:r>
            <a:endParaRPr lang="zh-CN" altLang="en-US" sz="2400">
              <a:solidFill>
                <a:schemeClr val="bg1"/>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图片包含 动物, 海胆, 游戏机, 鸟&#10;&#10;描述已自动生成"/>
          <p:cNvPicPr>
            <a:picLocks noChangeAspect="1"/>
          </p:cNvPicPr>
          <p:nvPr/>
        </p:nvPicPr>
        <p:blipFill rotWithShape="1">
          <a:blip r:embed="rId1">
            <a:extLst>
              <a:ext uri="{28A0092B-C50C-407E-A947-70E740481C1C}">
                <a14:useLocalDpi xmlns:a14="http://schemas.microsoft.com/office/drawing/2010/main" val="0"/>
              </a:ext>
            </a:extLst>
          </a:blip>
          <a:srcRect l="18793" r="18792"/>
          <a:stretch>
            <a:fillRect/>
          </a:stretch>
        </p:blipFill>
        <p:spPr>
          <a:xfrm>
            <a:off x="1" y="-11410"/>
            <a:ext cx="12192000" cy="6880820"/>
          </a:xfrm>
          <a:prstGeom prst="rect">
            <a:avLst/>
          </a:prstGeom>
        </p:spPr>
      </p:pic>
      <p:sp>
        <p:nvSpPr>
          <p:cNvPr id="3" name="矩形 2"/>
          <p:cNvSpPr/>
          <p:nvPr/>
        </p:nvSpPr>
        <p:spPr>
          <a:xfrm>
            <a:off x="0" y="-22820"/>
            <a:ext cx="12191998" cy="6880820"/>
          </a:xfrm>
          <a:prstGeom prst="rect">
            <a:avLst/>
          </a:prstGeom>
          <a:gradFill flip="none" rotWithShape="1">
            <a:gsLst>
              <a:gs pos="0">
                <a:schemeClr val="tx1">
                  <a:alpha val="50000"/>
                </a:schemeClr>
              </a:gs>
              <a:gs pos="100000">
                <a:schemeClr val="tx1">
                  <a:alpha val="50000"/>
                </a:schemeClr>
              </a:gs>
              <a:gs pos="50000">
                <a:schemeClr val="tx1">
                  <a:alpha val="8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5" name="文本框 54"/>
          <p:cNvSpPr txBox="1"/>
          <p:nvPr/>
        </p:nvSpPr>
        <p:spPr>
          <a:xfrm>
            <a:off x="4297126" y="675532"/>
            <a:ext cx="3432175" cy="922020"/>
          </a:xfrm>
          <a:prstGeom prst="rect">
            <a:avLst/>
          </a:prstGeom>
          <a:noFill/>
        </p:spPr>
        <p:txBody>
          <a:bodyPr wrap="none" rtlCol="0">
            <a:spAutoFit/>
          </a:bodyPr>
          <a:lstStyle/>
          <a:p>
            <a:pPr algn="ctr"/>
            <a:r>
              <a:rPr lang="en-US" altLang="zh-CN" sz="5400" dirty="0">
                <a:solidFill>
                  <a:schemeClr val="bg1"/>
                </a:solidFill>
                <a:latin typeface="庞门正道标题体" panose="02010600030101010101" pitchFamily="2" charset="-122"/>
                <a:ea typeface="庞门正道标题体" panose="02010600030101010101" pitchFamily="2" charset="-122"/>
                <a:sym typeface="+mn-ea"/>
              </a:rPr>
              <a:t>MidJourney</a:t>
            </a:r>
            <a:endParaRPr lang="en-US" altLang="zh-CN" sz="5400" dirty="0">
              <a:solidFill>
                <a:schemeClr val="bg1"/>
              </a:solidFill>
              <a:latin typeface="庞门正道标题体" panose="02010600030101010101" pitchFamily="2" charset="-122"/>
              <a:ea typeface="庞门正道标题体" panose="02010600030101010101" pitchFamily="2" charset="-122"/>
              <a:sym typeface="+mn-ea"/>
            </a:endParaRPr>
          </a:p>
        </p:txBody>
      </p:sp>
      <p:sp>
        <p:nvSpPr>
          <p:cNvPr id="56" name="矩形 55"/>
          <p:cNvSpPr/>
          <p:nvPr/>
        </p:nvSpPr>
        <p:spPr>
          <a:xfrm>
            <a:off x="1247608" y="1142999"/>
            <a:ext cx="2467142" cy="70397"/>
          </a:xfrm>
          <a:prstGeom prst="rect">
            <a:avLst/>
          </a:prstGeom>
          <a:gradFill flip="none" rotWithShape="1">
            <a:gsLst>
              <a:gs pos="0">
                <a:srgbClr val="27F8FF"/>
              </a:gs>
              <a:gs pos="81000">
                <a:srgbClr val="27F8FF">
                  <a:alpha val="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矩形 56"/>
          <p:cNvSpPr/>
          <p:nvPr/>
        </p:nvSpPr>
        <p:spPr>
          <a:xfrm flipH="1">
            <a:off x="8311637" y="1101724"/>
            <a:ext cx="2467142" cy="70397"/>
          </a:xfrm>
          <a:prstGeom prst="rect">
            <a:avLst/>
          </a:prstGeom>
          <a:gradFill flip="none" rotWithShape="1">
            <a:gsLst>
              <a:gs pos="0">
                <a:srgbClr val="27F8FF"/>
              </a:gs>
              <a:gs pos="81000">
                <a:srgbClr val="27F8FF">
                  <a:alpha val="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8" name="直接连接符 57"/>
          <p:cNvCxnSpPr/>
          <p:nvPr/>
        </p:nvCxnSpPr>
        <p:spPr>
          <a:xfrm>
            <a:off x="6106221" y="1142999"/>
            <a:ext cx="0" cy="70397"/>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613410" y="2219325"/>
            <a:ext cx="5077460" cy="4154170"/>
          </a:xfrm>
          <a:prstGeom prst="rect">
            <a:avLst/>
          </a:prstGeom>
          <a:noFill/>
        </p:spPr>
        <p:txBody>
          <a:bodyPr wrap="square" rtlCol="0">
            <a:spAutoFit/>
          </a:bodyPr>
          <a:p>
            <a:pPr indent="0" algn="l">
              <a:buFont typeface="Arial" panose="020B0604020202020204" pitchFamily="34" charset="0"/>
              <a:buNone/>
            </a:pPr>
            <a:r>
              <a:rPr lang="zh-CN" altLang="en-US" sz="2400">
                <a:solidFill>
                  <a:schemeClr val="bg1"/>
                </a:solidFill>
              </a:rPr>
              <a:t>镜头 1：启程</a:t>
            </a:r>
            <a:endParaRPr lang="zh-CN" altLang="en-US" sz="2400">
              <a:solidFill>
                <a:schemeClr val="bg1"/>
              </a:solidFill>
            </a:endParaRPr>
          </a:p>
          <a:p>
            <a:pPr indent="0" algn="l">
              <a:buFont typeface="Arial" panose="020B0604020202020204" pitchFamily="34" charset="0"/>
              <a:buNone/>
            </a:pPr>
            <a:r>
              <a:rPr lang="zh-CN" altLang="en-US" sz="2400">
                <a:solidFill>
                  <a:schemeClr val="bg1"/>
                </a:solidFill>
              </a:rPr>
              <a:t>镜头描述：清晨的阳光洒在村庄的小路上，一个小女孩蓝蓝正走在铺满鲜花的大路上。她穿着一件鲜艳的蓝色披风，手中提着一个装满草药的篮子，脸上洋溢着微笑。背景是一个宁静的乡村，远处可以看到蓝蓝的家，屋顶上冒着炊烟，周围是一片金黄色的田野。</a:t>
            </a:r>
            <a:endParaRPr lang="zh-CN" altLang="en-US" sz="2400">
              <a:solidFill>
                <a:schemeClr val="bg1"/>
              </a:solidFill>
            </a:endParaRPr>
          </a:p>
          <a:p>
            <a:pPr indent="0" algn="l">
              <a:buFont typeface="Arial" panose="020B0604020202020204" pitchFamily="34" charset="0"/>
              <a:buNone/>
            </a:pPr>
            <a:endParaRPr lang="zh-CN" altLang="en-US" sz="2400">
              <a:solidFill>
                <a:schemeClr val="bg1"/>
              </a:solidFill>
            </a:endParaRPr>
          </a:p>
          <a:p>
            <a:pPr indent="0" algn="l">
              <a:buFont typeface="Arial" panose="020B0604020202020204" pitchFamily="34" charset="0"/>
              <a:buNone/>
            </a:pPr>
            <a:r>
              <a:rPr lang="zh-CN" altLang="en-US" sz="2400">
                <a:solidFill>
                  <a:schemeClr val="bg1"/>
                </a:solidFill>
              </a:rPr>
              <a:t>情感氛围：温馨、平静、充满希望。</a:t>
            </a:r>
            <a:endParaRPr lang="zh-CN" altLang="en-US" sz="2400">
              <a:solidFill>
                <a:schemeClr val="bg1"/>
              </a:solidFill>
            </a:endParaRPr>
          </a:p>
        </p:txBody>
      </p:sp>
      <p:sp>
        <p:nvSpPr>
          <p:cNvPr id="4" name="文本框 3"/>
          <p:cNvSpPr txBox="1"/>
          <p:nvPr/>
        </p:nvSpPr>
        <p:spPr>
          <a:xfrm>
            <a:off x="6615430" y="2219325"/>
            <a:ext cx="5077460" cy="4154170"/>
          </a:xfrm>
          <a:prstGeom prst="rect">
            <a:avLst/>
          </a:prstGeom>
          <a:noFill/>
        </p:spPr>
        <p:txBody>
          <a:bodyPr wrap="square" rtlCol="0">
            <a:spAutoFit/>
          </a:bodyPr>
          <a:p>
            <a:pPr indent="0" algn="l">
              <a:buFont typeface="Arial" panose="020B0604020202020204" pitchFamily="34" charset="0"/>
              <a:buNone/>
            </a:pPr>
            <a:r>
              <a:rPr lang="zh-CN" altLang="en-US" sz="2400">
                <a:solidFill>
                  <a:schemeClr val="bg1"/>
                </a:solidFill>
              </a:rPr>
              <a:t>镜头 2：岔路口的选择</a:t>
            </a:r>
            <a:endParaRPr lang="zh-CN" altLang="en-US" sz="2400">
              <a:solidFill>
                <a:schemeClr val="bg1"/>
              </a:solidFill>
            </a:endParaRPr>
          </a:p>
          <a:p>
            <a:pPr indent="0" algn="l">
              <a:buFont typeface="Arial" panose="020B0604020202020204" pitchFamily="34" charset="0"/>
              <a:buNone/>
            </a:pPr>
            <a:r>
              <a:rPr lang="zh-CN" altLang="en-US" sz="2400">
                <a:solidFill>
                  <a:schemeClr val="bg1"/>
                </a:solidFill>
              </a:rPr>
              <a:t>镜头描述：蓝蓝走到了一条岔路口，阳光依然明媚，周围的森林显得安静祥和。突然，一只黑色的乌鸦飞落在她面前，用尖锐的声音示意她选择旁边那条阴暗的小路。乌鸦的眼睛闪着诡异的光，背后的小路蜿蜒深入密林，昏暗且带有一丝不祥的气息。</a:t>
            </a:r>
            <a:endParaRPr lang="zh-CN" altLang="en-US" sz="2400">
              <a:solidFill>
                <a:schemeClr val="bg1"/>
              </a:solidFill>
            </a:endParaRPr>
          </a:p>
          <a:p>
            <a:pPr indent="0" algn="l">
              <a:buFont typeface="Arial" panose="020B0604020202020204" pitchFamily="34" charset="0"/>
              <a:buNone/>
            </a:pPr>
            <a:endParaRPr lang="zh-CN" altLang="en-US" sz="2400">
              <a:solidFill>
                <a:schemeClr val="bg1"/>
              </a:solidFill>
            </a:endParaRPr>
          </a:p>
          <a:p>
            <a:pPr indent="0" algn="l">
              <a:buFont typeface="Arial" panose="020B0604020202020204" pitchFamily="34" charset="0"/>
              <a:buNone/>
            </a:pPr>
            <a:r>
              <a:rPr lang="zh-CN" altLang="en-US" sz="2400">
                <a:solidFill>
                  <a:schemeClr val="bg1"/>
                </a:solidFill>
              </a:rPr>
              <a:t>情感氛围：犹豫、疑虑、逐渐增加的紧张感。</a:t>
            </a:r>
            <a:endParaRPr lang="zh-CN" altLang="en-US" sz="2400">
              <a:solidFill>
                <a:schemeClr val="bg1"/>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图片包含 动物, 海胆, 游戏机, 鸟&#10;&#10;描述已自动生成"/>
          <p:cNvPicPr>
            <a:picLocks noChangeAspect="1"/>
          </p:cNvPicPr>
          <p:nvPr/>
        </p:nvPicPr>
        <p:blipFill rotWithShape="1">
          <a:blip r:embed="rId1">
            <a:extLst>
              <a:ext uri="{28A0092B-C50C-407E-A947-70E740481C1C}">
                <a14:useLocalDpi xmlns:a14="http://schemas.microsoft.com/office/drawing/2010/main" val="0"/>
              </a:ext>
            </a:extLst>
          </a:blip>
          <a:srcRect l="18793" r="18792"/>
          <a:stretch>
            <a:fillRect/>
          </a:stretch>
        </p:blipFill>
        <p:spPr>
          <a:xfrm>
            <a:off x="1" y="-11410"/>
            <a:ext cx="12192000" cy="6880820"/>
          </a:xfrm>
          <a:prstGeom prst="rect">
            <a:avLst/>
          </a:prstGeom>
        </p:spPr>
      </p:pic>
      <p:sp>
        <p:nvSpPr>
          <p:cNvPr id="3" name="矩形 2"/>
          <p:cNvSpPr/>
          <p:nvPr/>
        </p:nvSpPr>
        <p:spPr>
          <a:xfrm>
            <a:off x="0" y="-22820"/>
            <a:ext cx="12191998" cy="6880820"/>
          </a:xfrm>
          <a:prstGeom prst="rect">
            <a:avLst/>
          </a:prstGeom>
          <a:gradFill flip="none" rotWithShape="1">
            <a:gsLst>
              <a:gs pos="0">
                <a:schemeClr val="tx1">
                  <a:alpha val="50000"/>
                </a:schemeClr>
              </a:gs>
              <a:gs pos="100000">
                <a:schemeClr val="tx1">
                  <a:alpha val="50000"/>
                </a:schemeClr>
              </a:gs>
              <a:gs pos="50000">
                <a:schemeClr val="tx1">
                  <a:alpha val="8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58" name="直接连接符 57"/>
          <p:cNvCxnSpPr/>
          <p:nvPr/>
        </p:nvCxnSpPr>
        <p:spPr>
          <a:xfrm>
            <a:off x="6106221" y="1142999"/>
            <a:ext cx="0" cy="70397"/>
          </a:xfrm>
          <a:prstGeom prst="line">
            <a:avLst/>
          </a:prstGeom>
          <a:ln>
            <a:prstDash val="dash"/>
          </a:ln>
        </p:spPr>
        <p:style>
          <a:lnRef idx="1">
            <a:schemeClr val="accent1"/>
          </a:lnRef>
          <a:fillRef idx="0">
            <a:schemeClr val="accent1"/>
          </a:fillRef>
          <a:effectRef idx="0">
            <a:schemeClr val="accent1"/>
          </a:effectRef>
          <a:fontRef idx="minor">
            <a:schemeClr val="tx1"/>
          </a:fontRef>
        </p:style>
      </p:cxnSp>
      <p:pic>
        <p:nvPicPr>
          <p:cNvPr id="5" name="图片 4" descr="blue-1-1"/>
          <p:cNvPicPr>
            <a:picLocks noChangeAspect="1"/>
          </p:cNvPicPr>
          <p:nvPr/>
        </p:nvPicPr>
        <p:blipFill>
          <a:blip r:embed="rId2"/>
          <a:stretch>
            <a:fillRect/>
          </a:stretch>
        </p:blipFill>
        <p:spPr>
          <a:xfrm>
            <a:off x="0" y="0"/>
            <a:ext cx="5828030" cy="3267710"/>
          </a:xfrm>
          <a:prstGeom prst="rect">
            <a:avLst/>
          </a:prstGeom>
        </p:spPr>
      </p:pic>
      <p:pic>
        <p:nvPicPr>
          <p:cNvPr id="6" name="图片 5" descr="blue-1-2"/>
          <p:cNvPicPr>
            <a:picLocks noChangeAspect="1"/>
          </p:cNvPicPr>
          <p:nvPr/>
        </p:nvPicPr>
        <p:blipFill>
          <a:blip r:embed="rId3"/>
          <a:stretch>
            <a:fillRect/>
          </a:stretch>
        </p:blipFill>
        <p:spPr>
          <a:xfrm>
            <a:off x="5784850" y="3278505"/>
            <a:ext cx="6407150" cy="3590925"/>
          </a:xfrm>
          <a:prstGeom prst="rect">
            <a:avLst/>
          </a:prstGeom>
        </p:spPr>
      </p:pic>
      <p:pic>
        <p:nvPicPr>
          <p:cNvPr id="8" name="图片 7" descr="yekongzhongaa_Scene_Description_Lanlan_arrives_at_a_fork_in_the_ae985b56-beb0-450c-b130-dd87f527868e"/>
          <p:cNvPicPr>
            <a:picLocks noChangeAspect="1"/>
          </p:cNvPicPr>
          <p:nvPr/>
        </p:nvPicPr>
        <p:blipFill>
          <a:blip r:embed="rId4"/>
          <a:stretch>
            <a:fillRect/>
          </a:stretch>
        </p:blipFill>
        <p:spPr>
          <a:xfrm>
            <a:off x="1167130" y="3327400"/>
            <a:ext cx="3493135" cy="3493135"/>
          </a:xfrm>
          <a:prstGeom prst="rect">
            <a:avLst/>
          </a:prstGeom>
        </p:spPr>
      </p:pic>
      <p:sp>
        <p:nvSpPr>
          <p:cNvPr id="7" name="矩形 6"/>
          <p:cNvSpPr/>
          <p:nvPr/>
        </p:nvSpPr>
        <p:spPr>
          <a:xfrm>
            <a:off x="5603558" y="843280"/>
            <a:ext cx="6588125" cy="1198880"/>
          </a:xfrm>
          <a:prstGeom prst="rect">
            <a:avLst/>
          </a:prstGeom>
          <a:noFill/>
          <a:ln>
            <a:noFill/>
          </a:ln>
        </p:spPr>
        <p:txBody>
          <a:bodyPr wrap="none" rtlCol="0" anchor="t">
            <a:spAutoFit/>
          </a:bodyPr>
          <a:p>
            <a:pPr algn="ctr"/>
            <a:r>
              <a:rPr lang="zh-CN" altLang="en-US" sz="7200" b="1">
                <a:ln w="22225">
                  <a:solidFill>
                    <a:schemeClr val="accent2"/>
                  </a:solidFill>
                  <a:prstDash val="solid"/>
                </a:ln>
                <a:solidFill>
                  <a:schemeClr val="accent2">
                    <a:lumMod val="40000"/>
                    <a:lumOff val="60000"/>
                    <a:lumMod val="40000"/>
                    <a:lumOff val="60000"/>
                  </a:schemeClr>
                </a:solidFill>
                <a:effectLst/>
              </a:rPr>
              <a:t>人物和风格</a:t>
            </a:r>
            <a:r>
              <a:rPr lang="zh-CN" altLang="en-US" sz="7200" b="1">
                <a:ln w="22225">
                  <a:solidFill>
                    <a:schemeClr val="accent2"/>
                  </a:solidFill>
                  <a:prstDash val="solid"/>
                </a:ln>
                <a:solidFill>
                  <a:schemeClr val="accent2">
                    <a:lumMod val="40000"/>
                    <a:lumOff val="60000"/>
                    <a:lumMod val="40000"/>
                    <a:lumOff val="60000"/>
                  </a:schemeClr>
                </a:solidFill>
                <a:effectLst/>
              </a:rPr>
              <a:t>迥异</a:t>
            </a:r>
            <a:endParaRPr lang="zh-CN" altLang="en-US" sz="7200" b="1">
              <a:ln w="22225">
                <a:solidFill>
                  <a:schemeClr val="accent2"/>
                </a:solidFill>
                <a:prstDash val="solid"/>
              </a:ln>
              <a:solidFill>
                <a:schemeClr val="accent2">
                  <a:lumMod val="40000"/>
                  <a:lumOff val="60000"/>
                  <a:lumMod val="40000"/>
                  <a:lumOff val="60000"/>
                </a:schemeClr>
              </a:solidFill>
              <a:effectLs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blinds(horizontal)">
                                      <p:cBhvr>
                                        <p:cTn id="13" dur="5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blinds(horizontal)">
                                      <p:cBhvr>
                                        <p:cTn id="18" dur="5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blinds(horizontal)">
                                      <p:cBhvr>
                                        <p:cTn id="2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图片包含 动物, 海胆, 游戏机, 鸟&#10;&#10;描述已自动生成"/>
          <p:cNvPicPr>
            <a:picLocks noChangeAspect="1"/>
          </p:cNvPicPr>
          <p:nvPr/>
        </p:nvPicPr>
        <p:blipFill rotWithShape="1">
          <a:blip r:embed="rId1">
            <a:extLst>
              <a:ext uri="{28A0092B-C50C-407E-A947-70E740481C1C}">
                <a14:useLocalDpi xmlns:a14="http://schemas.microsoft.com/office/drawing/2010/main" val="0"/>
              </a:ext>
            </a:extLst>
          </a:blip>
          <a:srcRect l="18793" r="18792"/>
          <a:stretch>
            <a:fillRect/>
          </a:stretch>
        </p:blipFill>
        <p:spPr>
          <a:xfrm>
            <a:off x="1" y="-11410"/>
            <a:ext cx="12192000" cy="6880820"/>
          </a:xfrm>
          <a:prstGeom prst="rect">
            <a:avLst/>
          </a:prstGeom>
        </p:spPr>
      </p:pic>
      <p:sp>
        <p:nvSpPr>
          <p:cNvPr id="3" name="矩形 2"/>
          <p:cNvSpPr/>
          <p:nvPr/>
        </p:nvSpPr>
        <p:spPr>
          <a:xfrm>
            <a:off x="0" y="-22820"/>
            <a:ext cx="12191998" cy="6880820"/>
          </a:xfrm>
          <a:prstGeom prst="rect">
            <a:avLst/>
          </a:prstGeom>
          <a:gradFill flip="none" rotWithShape="1">
            <a:gsLst>
              <a:gs pos="0">
                <a:schemeClr val="tx1">
                  <a:alpha val="50000"/>
                </a:schemeClr>
              </a:gs>
              <a:gs pos="100000">
                <a:schemeClr val="tx1">
                  <a:alpha val="50000"/>
                </a:schemeClr>
              </a:gs>
              <a:gs pos="50000">
                <a:schemeClr val="tx1">
                  <a:alpha val="8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5" name="文本框 54"/>
          <p:cNvSpPr txBox="1"/>
          <p:nvPr/>
        </p:nvSpPr>
        <p:spPr>
          <a:xfrm>
            <a:off x="4297126" y="675532"/>
            <a:ext cx="3432175" cy="922020"/>
          </a:xfrm>
          <a:prstGeom prst="rect">
            <a:avLst/>
          </a:prstGeom>
          <a:noFill/>
        </p:spPr>
        <p:txBody>
          <a:bodyPr wrap="none" rtlCol="0">
            <a:spAutoFit/>
          </a:bodyPr>
          <a:lstStyle/>
          <a:p>
            <a:pPr algn="ctr"/>
            <a:r>
              <a:rPr lang="en-US" altLang="zh-CN" sz="5400" dirty="0">
                <a:solidFill>
                  <a:schemeClr val="bg1"/>
                </a:solidFill>
                <a:latin typeface="庞门正道标题体" panose="02010600030101010101" pitchFamily="2" charset="-122"/>
                <a:ea typeface="庞门正道标题体" panose="02010600030101010101" pitchFamily="2" charset="-122"/>
                <a:sym typeface="+mn-ea"/>
              </a:rPr>
              <a:t>MidJourney</a:t>
            </a:r>
            <a:endParaRPr lang="en-US" altLang="zh-CN" sz="5400" dirty="0">
              <a:solidFill>
                <a:schemeClr val="bg1"/>
              </a:solidFill>
              <a:latin typeface="庞门正道标题体" panose="02010600030101010101" pitchFamily="2" charset="-122"/>
              <a:ea typeface="庞门正道标题体" panose="02010600030101010101" pitchFamily="2" charset="-122"/>
              <a:sym typeface="+mn-ea"/>
            </a:endParaRPr>
          </a:p>
        </p:txBody>
      </p:sp>
      <p:sp>
        <p:nvSpPr>
          <p:cNvPr id="56" name="矩形 55"/>
          <p:cNvSpPr/>
          <p:nvPr/>
        </p:nvSpPr>
        <p:spPr>
          <a:xfrm>
            <a:off x="1247608" y="1142999"/>
            <a:ext cx="2467142" cy="70397"/>
          </a:xfrm>
          <a:prstGeom prst="rect">
            <a:avLst/>
          </a:prstGeom>
          <a:gradFill flip="none" rotWithShape="1">
            <a:gsLst>
              <a:gs pos="0">
                <a:srgbClr val="27F8FF"/>
              </a:gs>
              <a:gs pos="81000">
                <a:srgbClr val="27F8FF">
                  <a:alpha val="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矩形 56"/>
          <p:cNvSpPr/>
          <p:nvPr/>
        </p:nvSpPr>
        <p:spPr>
          <a:xfrm flipH="1">
            <a:off x="8311637" y="1101724"/>
            <a:ext cx="2467142" cy="70397"/>
          </a:xfrm>
          <a:prstGeom prst="rect">
            <a:avLst/>
          </a:prstGeom>
          <a:gradFill flip="none" rotWithShape="1">
            <a:gsLst>
              <a:gs pos="0">
                <a:srgbClr val="27F8FF"/>
              </a:gs>
              <a:gs pos="81000">
                <a:srgbClr val="27F8FF">
                  <a:alpha val="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8" name="直接连接符 57"/>
          <p:cNvCxnSpPr/>
          <p:nvPr/>
        </p:nvCxnSpPr>
        <p:spPr>
          <a:xfrm>
            <a:off x="6106221" y="1142999"/>
            <a:ext cx="0" cy="70397"/>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89" name="平行四边形 88"/>
          <p:cNvSpPr/>
          <p:nvPr/>
        </p:nvSpPr>
        <p:spPr>
          <a:xfrm>
            <a:off x="1440180" y="2006600"/>
            <a:ext cx="9331960" cy="3188970"/>
          </a:xfrm>
          <a:prstGeom prst="parallelogram">
            <a:avLst>
              <a:gd name="adj" fmla="val 0"/>
            </a:avLst>
          </a:prstGeom>
          <a:gradFill flip="none" rotWithShape="1">
            <a:gsLst>
              <a:gs pos="100000">
                <a:srgbClr val="27F8FF"/>
              </a:gs>
              <a:gs pos="0">
                <a:schemeClr val="tx1">
                  <a:alpha val="0"/>
                </a:schemeClr>
              </a:gs>
            </a:gsLst>
            <a:lin ang="15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5" name="文本框 4"/>
          <p:cNvSpPr txBox="1"/>
          <p:nvPr/>
        </p:nvSpPr>
        <p:spPr>
          <a:xfrm>
            <a:off x="2447290" y="2632075"/>
            <a:ext cx="7131050" cy="460375"/>
          </a:xfrm>
          <a:prstGeom prst="rect">
            <a:avLst/>
          </a:prstGeom>
          <a:noFill/>
        </p:spPr>
        <p:txBody>
          <a:bodyPr wrap="square" rtlCol="0">
            <a:spAutoFit/>
          </a:bodyPr>
          <a:p>
            <a:pPr indent="0" algn="l">
              <a:buFont typeface="Arial" panose="020B0604020202020204" pitchFamily="34" charset="0"/>
              <a:buNone/>
            </a:pPr>
            <a:r>
              <a:rPr lang="zh-CN" altLang="en-US" sz="2400">
                <a:solidFill>
                  <a:schemeClr val="bg1"/>
                </a:solidFill>
              </a:rPr>
              <a:t>Midjourney 如何生成统一风格和统一人物的</a:t>
            </a:r>
            <a:r>
              <a:rPr lang="zh-CN" altLang="en-US" sz="2400">
                <a:solidFill>
                  <a:schemeClr val="bg1"/>
                </a:solidFill>
              </a:rPr>
              <a:t>图片？</a:t>
            </a:r>
            <a:endParaRPr lang="zh-CN" altLang="en-US" sz="2400">
              <a:solidFill>
                <a:schemeClr val="bg1"/>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图片包含 动物, 海胆, 游戏机, 鸟&#10;&#10;描述已自动生成"/>
          <p:cNvPicPr>
            <a:picLocks noChangeAspect="1"/>
          </p:cNvPicPr>
          <p:nvPr/>
        </p:nvPicPr>
        <p:blipFill rotWithShape="1">
          <a:blip r:embed="rId1">
            <a:extLst>
              <a:ext uri="{28A0092B-C50C-407E-A947-70E740481C1C}">
                <a14:useLocalDpi xmlns:a14="http://schemas.microsoft.com/office/drawing/2010/main" val="0"/>
              </a:ext>
            </a:extLst>
          </a:blip>
          <a:srcRect l="18793" r="18792"/>
          <a:stretch>
            <a:fillRect/>
          </a:stretch>
        </p:blipFill>
        <p:spPr>
          <a:xfrm>
            <a:off x="1" y="-11410"/>
            <a:ext cx="12192000" cy="6880820"/>
          </a:xfrm>
          <a:prstGeom prst="rect">
            <a:avLst/>
          </a:prstGeom>
        </p:spPr>
      </p:pic>
      <p:sp>
        <p:nvSpPr>
          <p:cNvPr id="3" name="矩形 2"/>
          <p:cNvSpPr/>
          <p:nvPr/>
        </p:nvSpPr>
        <p:spPr>
          <a:xfrm>
            <a:off x="0" y="-22820"/>
            <a:ext cx="12191998" cy="6880820"/>
          </a:xfrm>
          <a:prstGeom prst="rect">
            <a:avLst/>
          </a:prstGeom>
          <a:gradFill flip="none" rotWithShape="1">
            <a:gsLst>
              <a:gs pos="0">
                <a:schemeClr val="tx1">
                  <a:alpha val="50000"/>
                </a:schemeClr>
              </a:gs>
              <a:gs pos="100000">
                <a:schemeClr val="tx1">
                  <a:alpha val="50000"/>
                </a:schemeClr>
              </a:gs>
              <a:gs pos="50000">
                <a:schemeClr val="tx1">
                  <a:alpha val="8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5" name="文本框 54"/>
          <p:cNvSpPr txBox="1"/>
          <p:nvPr/>
        </p:nvSpPr>
        <p:spPr>
          <a:xfrm>
            <a:off x="4297126" y="675532"/>
            <a:ext cx="3432175" cy="922020"/>
          </a:xfrm>
          <a:prstGeom prst="rect">
            <a:avLst/>
          </a:prstGeom>
          <a:noFill/>
        </p:spPr>
        <p:txBody>
          <a:bodyPr wrap="none" rtlCol="0">
            <a:spAutoFit/>
          </a:bodyPr>
          <a:lstStyle/>
          <a:p>
            <a:pPr algn="ctr"/>
            <a:r>
              <a:rPr lang="en-US" altLang="zh-CN" sz="5400" dirty="0">
                <a:solidFill>
                  <a:schemeClr val="bg1"/>
                </a:solidFill>
                <a:latin typeface="庞门正道标题体" panose="02010600030101010101" pitchFamily="2" charset="-122"/>
                <a:ea typeface="庞门正道标题体" panose="02010600030101010101" pitchFamily="2" charset="-122"/>
                <a:sym typeface="+mn-ea"/>
              </a:rPr>
              <a:t>MidJourney</a:t>
            </a:r>
            <a:endParaRPr lang="en-US" altLang="zh-CN" sz="5400" dirty="0">
              <a:solidFill>
                <a:schemeClr val="bg1"/>
              </a:solidFill>
              <a:latin typeface="庞门正道标题体" panose="02010600030101010101" pitchFamily="2" charset="-122"/>
              <a:ea typeface="庞门正道标题体" panose="02010600030101010101" pitchFamily="2" charset="-122"/>
              <a:sym typeface="+mn-ea"/>
            </a:endParaRPr>
          </a:p>
        </p:txBody>
      </p:sp>
      <p:sp>
        <p:nvSpPr>
          <p:cNvPr id="56" name="矩形 55"/>
          <p:cNvSpPr/>
          <p:nvPr/>
        </p:nvSpPr>
        <p:spPr>
          <a:xfrm>
            <a:off x="1247608" y="1142999"/>
            <a:ext cx="2467142" cy="70397"/>
          </a:xfrm>
          <a:prstGeom prst="rect">
            <a:avLst/>
          </a:prstGeom>
          <a:gradFill flip="none" rotWithShape="1">
            <a:gsLst>
              <a:gs pos="0">
                <a:srgbClr val="27F8FF"/>
              </a:gs>
              <a:gs pos="81000">
                <a:srgbClr val="27F8FF">
                  <a:alpha val="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矩形 56"/>
          <p:cNvSpPr/>
          <p:nvPr/>
        </p:nvSpPr>
        <p:spPr>
          <a:xfrm flipH="1">
            <a:off x="8311637" y="1101724"/>
            <a:ext cx="2467142" cy="70397"/>
          </a:xfrm>
          <a:prstGeom prst="rect">
            <a:avLst/>
          </a:prstGeom>
          <a:gradFill flip="none" rotWithShape="1">
            <a:gsLst>
              <a:gs pos="0">
                <a:srgbClr val="27F8FF"/>
              </a:gs>
              <a:gs pos="81000">
                <a:srgbClr val="27F8FF">
                  <a:alpha val="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8" name="直接连接符 57"/>
          <p:cNvCxnSpPr/>
          <p:nvPr/>
        </p:nvCxnSpPr>
        <p:spPr>
          <a:xfrm>
            <a:off x="6106221" y="1142999"/>
            <a:ext cx="0" cy="70397"/>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89" name="平行四边形 88"/>
          <p:cNvSpPr/>
          <p:nvPr/>
        </p:nvSpPr>
        <p:spPr>
          <a:xfrm>
            <a:off x="1440180" y="2006600"/>
            <a:ext cx="9331960" cy="3188970"/>
          </a:xfrm>
          <a:prstGeom prst="parallelogram">
            <a:avLst>
              <a:gd name="adj" fmla="val 0"/>
            </a:avLst>
          </a:prstGeom>
          <a:gradFill flip="none" rotWithShape="1">
            <a:gsLst>
              <a:gs pos="100000">
                <a:srgbClr val="27F8FF"/>
              </a:gs>
              <a:gs pos="0">
                <a:schemeClr val="tx1">
                  <a:alpha val="0"/>
                </a:schemeClr>
              </a:gs>
            </a:gsLst>
            <a:lin ang="15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5" name="文本框 4"/>
          <p:cNvSpPr txBox="1"/>
          <p:nvPr/>
        </p:nvSpPr>
        <p:spPr>
          <a:xfrm>
            <a:off x="2447290" y="2818130"/>
            <a:ext cx="7131050" cy="1198880"/>
          </a:xfrm>
          <a:prstGeom prst="rect">
            <a:avLst/>
          </a:prstGeom>
          <a:noFill/>
        </p:spPr>
        <p:txBody>
          <a:bodyPr wrap="square" rtlCol="0">
            <a:spAutoFit/>
          </a:bodyPr>
          <a:p>
            <a:pPr indent="0" algn="l">
              <a:buFont typeface="Arial" panose="020B0604020202020204" pitchFamily="34" charset="0"/>
              <a:buNone/>
            </a:pPr>
            <a:r>
              <a:rPr lang="zh-CN" altLang="en-US" sz="2400">
                <a:solidFill>
                  <a:schemeClr val="bg1"/>
                </a:solidFill>
              </a:rPr>
              <a:t>风格关键词：Ghibli studio style</a:t>
            </a:r>
            <a:r>
              <a:rPr lang="en-US" altLang="zh-CN" sz="2400">
                <a:solidFill>
                  <a:schemeClr val="bg1"/>
                </a:solidFill>
              </a:rPr>
              <a:t> (</a:t>
            </a:r>
            <a:r>
              <a:rPr lang="zh-CN" altLang="en-US" sz="2400">
                <a:solidFill>
                  <a:schemeClr val="bg1"/>
                </a:solidFill>
              </a:rPr>
              <a:t>吉卜力</a:t>
            </a:r>
            <a:r>
              <a:rPr lang="en-US" altLang="zh-CN" sz="2400">
                <a:solidFill>
                  <a:schemeClr val="bg1"/>
                </a:solidFill>
              </a:rPr>
              <a:t>)</a:t>
            </a:r>
            <a:endParaRPr lang="zh-CN" altLang="en-US" sz="2400">
              <a:solidFill>
                <a:schemeClr val="bg1"/>
              </a:solidFill>
            </a:endParaRPr>
          </a:p>
          <a:p>
            <a:pPr indent="0" algn="l">
              <a:buFont typeface="Arial" panose="020B0604020202020204" pitchFamily="34" charset="0"/>
              <a:buNone/>
            </a:pPr>
            <a:r>
              <a:rPr lang="zh-CN" altLang="en-US" sz="2400">
                <a:solidFill>
                  <a:schemeClr val="bg1"/>
                </a:solidFill>
              </a:rPr>
              <a:t>背景：-sref https://</a:t>
            </a:r>
            <a:r>
              <a:rPr lang="en-US" altLang="zh-CN" sz="2400">
                <a:solidFill>
                  <a:schemeClr val="bg1"/>
                </a:solidFill>
              </a:rPr>
              <a:t>tupian.link</a:t>
            </a:r>
            <a:endParaRPr lang="zh-CN" altLang="en-US" sz="2400">
              <a:solidFill>
                <a:schemeClr val="bg1"/>
              </a:solidFill>
            </a:endParaRPr>
          </a:p>
          <a:p>
            <a:pPr indent="0" algn="l">
              <a:buFont typeface="Arial" panose="020B0604020202020204" pitchFamily="34" charset="0"/>
              <a:buNone/>
            </a:pPr>
            <a:r>
              <a:rPr lang="zh-CN" altLang="en-US" sz="2400">
                <a:solidFill>
                  <a:schemeClr val="bg1"/>
                </a:solidFill>
              </a:rPr>
              <a:t>人物：--cref https://</a:t>
            </a:r>
            <a:r>
              <a:rPr lang="en-US" altLang="zh-CN" sz="2400">
                <a:solidFill>
                  <a:schemeClr val="bg1"/>
                </a:solidFill>
              </a:rPr>
              <a:t>tupian.link</a:t>
            </a:r>
            <a:endParaRPr lang="en-US" altLang="zh-CN" sz="2400">
              <a:solidFill>
                <a:schemeClr val="bg1"/>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图片包含 动物, 海胆, 游戏机, 鸟&#10;&#10;描述已自动生成"/>
          <p:cNvPicPr>
            <a:picLocks noChangeAspect="1"/>
          </p:cNvPicPr>
          <p:nvPr/>
        </p:nvPicPr>
        <p:blipFill rotWithShape="1">
          <a:blip r:embed="rId1">
            <a:extLst>
              <a:ext uri="{28A0092B-C50C-407E-A947-70E740481C1C}">
                <a14:useLocalDpi xmlns:a14="http://schemas.microsoft.com/office/drawing/2010/main" val="0"/>
              </a:ext>
            </a:extLst>
          </a:blip>
          <a:srcRect l="18793" r="18792"/>
          <a:stretch>
            <a:fillRect/>
          </a:stretch>
        </p:blipFill>
        <p:spPr>
          <a:xfrm>
            <a:off x="1" y="-11410"/>
            <a:ext cx="12192000" cy="6880820"/>
          </a:xfrm>
          <a:prstGeom prst="rect">
            <a:avLst/>
          </a:prstGeom>
        </p:spPr>
      </p:pic>
      <p:sp>
        <p:nvSpPr>
          <p:cNvPr id="3" name="矩形 2"/>
          <p:cNvSpPr/>
          <p:nvPr/>
        </p:nvSpPr>
        <p:spPr>
          <a:xfrm>
            <a:off x="0" y="-22820"/>
            <a:ext cx="12191998" cy="6880820"/>
          </a:xfrm>
          <a:prstGeom prst="rect">
            <a:avLst/>
          </a:prstGeom>
          <a:gradFill flip="none" rotWithShape="1">
            <a:gsLst>
              <a:gs pos="0">
                <a:schemeClr val="tx1">
                  <a:alpha val="50000"/>
                </a:schemeClr>
              </a:gs>
              <a:gs pos="100000">
                <a:schemeClr val="tx1">
                  <a:alpha val="50000"/>
                </a:schemeClr>
              </a:gs>
              <a:gs pos="50000">
                <a:schemeClr val="tx1">
                  <a:alpha val="8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58" name="直接连接符 57"/>
          <p:cNvCxnSpPr/>
          <p:nvPr/>
        </p:nvCxnSpPr>
        <p:spPr>
          <a:xfrm>
            <a:off x="6106221" y="1142999"/>
            <a:ext cx="0" cy="70397"/>
          </a:xfrm>
          <a:prstGeom prst="line">
            <a:avLst/>
          </a:prstGeom>
          <a:ln>
            <a:prstDash val="dash"/>
          </a:ln>
        </p:spPr>
        <p:style>
          <a:lnRef idx="1">
            <a:schemeClr val="accent1"/>
          </a:lnRef>
          <a:fillRef idx="0">
            <a:schemeClr val="accent1"/>
          </a:fillRef>
          <a:effectRef idx="0">
            <a:schemeClr val="accent1"/>
          </a:effectRef>
          <a:fontRef idx="minor">
            <a:schemeClr val="tx1"/>
          </a:fontRef>
        </p:style>
      </p:cxnSp>
      <p:pic>
        <p:nvPicPr>
          <p:cNvPr id="4" name="图片 3" descr="截屏2024-08-12 下午3.05.08"/>
          <p:cNvPicPr>
            <a:picLocks noChangeAspect="1"/>
          </p:cNvPicPr>
          <p:nvPr/>
        </p:nvPicPr>
        <p:blipFill>
          <a:blip r:embed="rId2"/>
          <a:stretch>
            <a:fillRect/>
          </a:stretch>
        </p:blipFill>
        <p:spPr>
          <a:xfrm>
            <a:off x="1677035" y="473075"/>
            <a:ext cx="8858250" cy="588835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图片包含 动物, 海胆, 游戏机, 鸟&#10;&#10;描述已自动生成"/>
          <p:cNvPicPr>
            <a:picLocks noChangeAspect="1"/>
          </p:cNvPicPr>
          <p:nvPr/>
        </p:nvPicPr>
        <p:blipFill rotWithShape="1">
          <a:blip r:embed="rId1">
            <a:extLst>
              <a:ext uri="{28A0092B-C50C-407E-A947-70E740481C1C}">
                <a14:useLocalDpi xmlns:a14="http://schemas.microsoft.com/office/drawing/2010/main" val="0"/>
              </a:ext>
            </a:extLst>
          </a:blip>
          <a:srcRect l="18793" r="18792"/>
          <a:stretch>
            <a:fillRect/>
          </a:stretch>
        </p:blipFill>
        <p:spPr>
          <a:xfrm>
            <a:off x="1" y="-11410"/>
            <a:ext cx="12192000" cy="6880820"/>
          </a:xfrm>
          <a:prstGeom prst="rect">
            <a:avLst/>
          </a:prstGeom>
        </p:spPr>
      </p:pic>
      <p:sp>
        <p:nvSpPr>
          <p:cNvPr id="3" name="矩形 2"/>
          <p:cNvSpPr/>
          <p:nvPr/>
        </p:nvSpPr>
        <p:spPr>
          <a:xfrm>
            <a:off x="0" y="-22820"/>
            <a:ext cx="12191998" cy="6880820"/>
          </a:xfrm>
          <a:prstGeom prst="rect">
            <a:avLst/>
          </a:prstGeom>
          <a:gradFill flip="none" rotWithShape="1">
            <a:gsLst>
              <a:gs pos="0">
                <a:schemeClr val="tx1">
                  <a:alpha val="50000"/>
                </a:schemeClr>
              </a:gs>
              <a:gs pos="100000">
                <a:schemeClr val="tx1">
                  <a:alpha val="50000"/>
                </a:schemeClr>
              </a:gs>
              <a:gs pos="50000">
                <a:schemeClr val="tx1">
                  <a:alpha val="8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5" name="文本框 54"/>
          <p:cNvSpPr txBox="1"/>
          <p:nvPr/>
        </p:nvSpPr>
        <p:spPr>
          <a:xfrm>
            <a:off x="4713051" y="675532"/>
            <a:ext cx="2948305" cy="922020"/>
          </a:xfrm>
          <a:prstGeom prst="rect">
            <a:avLst/>
          </a:prstGeom>
          <a:noFill/>
        </p:spPr>
        <p:txBody>
          <a:bodyPr wrap="none" rtlCol="0">
            <a:spAutoFit/>
          </a:bodyPr>
          <a:lstStyle/>
          <a:p>
            <a:r>
              <a:rPr lang="zh-CN" altLang="en-US" sz="5400" dirty="0">
                <a:solidFill>
                  <a:schemeClr val="bg1"/>
                </a:solidFill>
                <a:latin typeface="庞门正道标题体" panose="02010600030101010101" pitchFamily="2" charset="-122"/>
                <a:ea typeface="庞门正道标题体" panose="02010600030101010101" pitchFamily="2" charset="-122"/>
              </a:rPr>
              <a:t>什么是</a:t>
            </a:r>
            <a:r>
              <a:rPr lang="en-US" altLang="zh-CN" sz="5400" dirty="0">
                <a:solidFill>
                  <a:schemeClr val="bg1"/>
                </a:solidFill>
                <a:latin typeface="庞门正道标题体" panose="02010600030101010101" pitchFamily="2" charset="-122"/>
                <a:ea typeface="庞门正道标题体" panose="02010600030101010101" pitchFamily="2" charset="-122"/>
              </a:rPr>
              <a:t>AI</a:t>
            </a:r>
            <a:endParaRPr lang="en-US" altLang="zh-CN" sz="5400" dirty="0">
              <a:solidFill>
                <a:schemeClr val="bg1"/>
              </a:solidFill>
              <a:latin typeface="庞门正道标题体" panose="02010600030101010101" pitchFamily="2" charset="-122"/>
              <a:ea typeface="庞门正道标题体" panose="02010600030101010101" pitchFamily="2" charset="-122"/>
            </a:endParaRPr>
          </a:p>
        </p:txBody>
      </p:sp>
      <p:sp>
        <p:nvSpPr>
          <p:cNvPr id="56" name="矩形 55"/>
          <p:cNvSpPr/>
          <p:nvPr/>
        </p:nvSpPr>
        <p:spPr>
          <a:xfrm>
            <a:off x="2079458" y="1142999"/>
            <a:ext cx="2467142" cy="70397"/>
          </a:xfrm>
          <a:prstGeom prst="rect">
            <a:avLst/>
          </a:prstGeom>
          <a:gradFill flip="none" rotWithShape="1">
            <a:gsLst>
              <a:gs pos="0">
                <a:srgbClr val="27F8FF"/>
              </a:gs>
              <a:gs pos="81000">
                <a:srgbClr val="27F8FF">
                  <a:alpha val="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矩形 56"/>
          <p:cNvSpPr/>
          <p:nvPr/>
        </p:nvSpPr>
        <p:spPr>
          <a:xfrm flipH="1">
            <a:off x="7665842" y="1142999"/>
            <a:ext cx="2467142" cy="70397"/>
          </a:xfrm>
          <a:prstGeom prst="rect">
            <a:avLst/>
          </a:prstGeom>
          <a:gradFill flip="none" rotWithShape="1">
            <a:gsLst>
              <a:gs pos="0">
                <a:srgbClr val="27F8FF"/>
              </a:gs>
              <a:gs pos="81000">
                <a:srgbClr val="27F8FF">
                  <a:alpha val="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8" name="直接连接符 57"/>
          <p:cNvCxnSpPr/>
          <p:nvPr/>
        </p:nvCxnSpPr>
        <p:spPr>
          <a:xfrm>
            <a:off x="6106221" y="1142999"/>
            <a:ext cx="0" cy="70397"/>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89" name="平行四边形 88"/>
          <p:cNvSpPr/>
          <p:nvPr/>
        </p:nvSpPr>
        <p:spPr>
          <a:xfrm>
            <a:off x="1440180" y="1990090"/>
            <a:ext cx="9331960" cy="3188970"/>
          </a:xfrm>
          <a:prstGeom prst="parallelogram">
            <a:avLst>
              <a:gd name="adj" fmla="val 0"/>
            </a:avLst>
          </a:prstGeom>
          <a:gradFill flip="none" rotWithShape="1">
            <a:gsLst>
              <a:gs pos="100000">
                <a:srgbClr val="27F8FF"/>
              </a:gs>
              <a:gs pos="0">
                <a:schemeClr val="tx1">
                  <a:alpha val="0"/>
                </a:schemeClr>
              </a:gs>
            </a:gsLst>
            <a:lin ang="15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5" name="文本框 4"/>
          <p:cNvSpPr txBox="1"/>
          <p:nvPr/>
        </p:nvSpPr>
        <p:spPr>
          <a:xfrm>
            <a:off x="2496185" y="2834640"/>
            <a:ext cx="7131050" cy="1568450"/>
          </a:xfrm>
          <a:prstGeom prst="rect">
            <a:avLst/>
          </a:prstGeom>
          <a:noFill/>
        </p:spPr>
        <p:txBody>
          <a:bodyPr wrap="square" rtlCol="0">
            <a:spAutoFit/>
          </a:bodyPr>
          <a:p>
            <a:pPr algn="l"/>
            <a:r>
              <a:rPr lang="zh-CN" altLang="en-US" sz="2400">
                <a:solidFill>
                  <a:schemeClr val="bg1"/>
                </a:solidFill>
              </a:rPr>
              <a:t>AI，即人工智能（Artificial Intelligence），是指由计算机系统或机器模拟人类智能的能力。这种智能可以用于执行需要人类智慧的任务，比如学习、推理、解决问题、感知环境、理解语言、甚至创作艺术。</a:t>
            </a:r>
            <a:endParaRPr lang="zh-CN" altLang="en-US" sz="2400">
              <a:solidFill>
                <a:schemeClr val="bg1"/>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图片包含 动物, 海胆, 游戏机, 鸟&#10;&#10;描述已自动生成"/>
          <p:cNvPicPr>
            <a:picLocks noChangeAspect="1"/>
          </p:cNvPicPr>
          <p:nvPr/>
        </p:nvPicPr>
        <p:blipFill rotWithShape="1">
          <a:blip r:embed="rId1">
            <a:extLst>
              <a:ext uri="{28A0092B-C50C-407E-A947-70E740481C1C}">
                <a14:useLocalDpi xmlns:a14="http://schemas.microsoft.com/office/drawing/2010/main" val="0"/>
              </a:ext>
            </a:extLst>
          </a:blip>
          <a:srcRect l="18793" r="18792"/>
          <a:stretch>
            <a:fillRect/>
          </a:stretch>
        </p:blipFill>
        <p:spPr>
          <a:xfrm>
            <a:off x="1" y="-11410"/>
            <a:ext cx="12192000" cy="6880820"/>
          </a:xfrm>
          <a:prstGeom prst="rect">
            <a:avLst/>
          </a:prstGeom>
        </p:spPr>
      </p:pic>
      <p:sp>
        <p:nvSpPr>
          <p:cNvPr id="3" name="矩形 2"/>
          <p:cNvSpPr/>
          <p:nvPr/>
        </p:nvSpPr>
        <p:spPr>
          <a:xfrm>
            <a:off x="0" y="-22820"/>
            <a:ext cx="12191998" cy="6880820"/>
          </a:xfrm>
          <a:prstGeom prst="rect">
            <a:avLst/>
          </a:prstGeom>
          <a:gradFill flip="none" rotWithShape="1">
            <a:gsLst>
              <a:gs pos="0">
                <a:schemeClr val="tx1">
                  <a:alpha val="50000"/>
                </a:schemeClr>
              </a:gs>
              <a:gs pos="100000">
                <a:schemeClr val="tx1">
                  <a:alpha val="50000"/>
                </a:schemeClr>
              </a:gs>
              <a:gs pos="50000">
                <a:schemeClr val="tx1">
                  <a:alpha val="8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58" name="直接连接符 57"/>
          <p:cNvCxnSpPr/>
          <p:nvPr/>
        </p:nvCxnSpPr>
        <p:spPr>
          <a:xfrm>
            <a:off x="6106221" y="1142999"/>
            <a:ext cx="0" cy="70397"/>
          </a:xfrm>
          <a:prstGeom prst="line">
            <a:avLst/>
          </a:prstGeom>
          <a:ln>
            <a:prstDash val="dash"/>
          </a:ln>
        </p:spPr>
        <p:style>
          <a:lnRef idx="1">
            <a:schemeClr val="accent1"/>
          </a:lnRef>
          <a:fillRef idx="0">
            <a:schemeClr val="accent1"/>
          </a:fillRef>
          <a:effectRef idx="0">
            <a:schemeClr val="accent1"/>
          </a:effectRef>
          <a:fontRef idx="minor">
            <a:schemeClr val="tx1"/>
          </a:fontRef>
        </p:style>
      </p:cxnSp>
      <p:pic>
        <p:nvPicPr>
          <p:cNvPr id="4" name="图片 3" descr="/Users/chen/Desktop/截屏2024-08-12 下午3.06.37.png截屏2024-08-12 下午3.06.37"/>
          <p:cNvPicPr>
            <a:picLocks noChangeAspect="1"/>
          </p:cNvPicPr>
          <p:nvPr/>
        </p:nvPicPr>
        <p:blipFill>
          <a:blip r:embed="rId2"/>
          <a:srcRect/>
          <a:stretch>
            <a:fillRect/>
          </a:stretch>
        </p:blipFill>
        <p:spPr>
          <a:xfrm>
            <a:off x="1677035" y="635953"/>
            <a:ext cx="8858250" cy="5562600"/>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图片包含 动物, 海胆, 游戏机, 鸟&#10;&#10;描述已自动生成"/>
          <p:cNvPicPr>
            <a:picLocks noChangeAspect="1"/>
          </p:cNvPicPr>
          <p:nvPr/>
        </p:nvPicPr>
        <p:blipFill rotWithShape="1">
          <a:blip r:embed="rId1">
            <a:extLst>
              <a:ext uri="{28A0092B-C50C-407E-A947-70E740481C1C}">
                <a14:useLocalDpi xmlns:a14="http://schemas.microsoft.com/office/drawing/2010/main" val="0"/>
              </a:ext>
            </a:extLst>
          </a:blip>
          <a:srcRect l="18793" r="18792"/>
          <a:stretch>
            <a:fillRect/>
          </a:stretch>
        </p:blipFill>
        <p:spPr>
          <a:xfrm>
            <a:off x="1" y="-11410"/>
            <a:ext cx="12192000" cy="6880820"/>
          </a:xfrm>
          <a:prstGeom prst="rect">
            <a:avLst/>
          </a:prstGeom>
        </p:spPr>
      </p:pic>
      <p:sp>
        <p:nvSpPr>
          <p:cNvPr id="3" name="矩形 2"/>
          <p:cNvSpPr/>
          <p:nvPr/>
        </p:nvSpPr>
        <p:spPr>
          <a:xfrm>
            <a:off x="0" y="-22820"/>
            <a:ext cx="12191998" cy="6880820"/>
          </a:xfrm>
          <a:prstGeom prst="rect">
            <a:avLst/>
          </a:prstGeom>
          <a:gradFill flip="none" rotWithShape="1">
            <a:gsLst>
              <a:gs pos="0">
                <a:schemeClr val="tx1">
                  <a:alpha val="50000"/>
                </a:schemeClr>
              </a:gs>
              <a:gs pos="100000">
                <a:schemeClr val="tx1">
                  <a:alpha val="50000"/>
                </a:schemeClr>
              </a:gs>
              <a:gs pos="50000">
                <a:schemeClr val="tx1">
                  <a:alpha val="8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5" name="文本框 54"/>
          <p:cNvSpPr txBox="1"/>
          <p:nvPr/>
        </p:nvSpPr>
        <p:spPr>
          <a:xfrm>
            <a:off x="4297126" y="675532"/>
            <a:ext cx="3432175" cy="922020"/>
          </a:xfrm>
          <a:prstGeom prst="rect">
            <a:avLst/>
          </a:prstGeom>
          <a:noFill/>
        </p:spPr>
        <p:txBody>
          <a:bodyPr wrap="none" rtlCol="0">
            <a:spAutoFit/>
          </a:bodyPr>
          <a:lstStyle/>
          <a:p>
            <a:pPr algn="ctr"/>
            <a:r>
              <a:rPr lang="en-US" altLang="zh-CN" sz="5400" dirty="0">
                <a:solidFill>
                  <a:schemeClr val="bg1"/>
                </a:solidFill>
                <a:latin typeface="庞门正道标题体" panose="02010600030101010101" pitchFamily="2" charset="-122"/>
                <a:ea typeface="庞门正道标题体" panose="02010600030101010101" pitchFamily="2" charset="-122"/>
                <a:sym typeface="+mn-ea"/>
              </a:rPr>
              <a:t>MidJourney</a:t>
            </a:r>
            <a:endParaRPr lang="en-US" altLang="zh-CN" sz="5400" dirty="0">
              <a:solidFill>
                <a:schemeClr val="bg1"/>
              </a:solidFill>
              <a:latin typeface="庞门正道标题体" panose="02010600030101010101" pitchFamily="2" charset="-122"/>
              <a:ea typeface="庞门正道标题体" panose="02010600030101010101" pitchFamily="2" charset="-122"/>
              <a:sym typeface="+mn-ea"/>
            </a:endParaRPr>
          </a:p>
        </p:txBody>
      </p:sp>
      <p:sp>
        <p:nvSpPr>
          <p:cNvPr id="56" name="矩形 55"/>
          <p:cNvSpPr/>
          <p:nvPr/>
        </p:nvSpPr>
        <p:spPr>
          <a:xfrm>
            <a:off x="1247608" y="1142999"/>
            <a:ext cx="2467142" cy="70397"/>
          </a:xfrm>
          <a:prstGeom prst="rect">
            <a:avLst/>
          </a:prstGeom>
          <a:gradFill flip="none" rotWithShape="1">
            <a:gsLst>
              <a:gs pos="0">
                <a:srgbClr val="27F8FF"/>
              </a:gs>
              <a:gs pos="81000">
                <a:srgbClr val="27F8FF">
                  <a:alpha val="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矩形 56"/>
          <p:cNvSpPr/>
          <p:nvPr/>
        </p:nvSpPr>
        <p:spPr>
          <a:xfrm flipH="1">
            <a:off x="8311637" y="1101724"/>
            <a:ext cx="2467142" cy="70397"/>
          </a:xfrm>
          <a:prstGeom prst="rect">
            <a:avLst/>
          </a:prstGeom>
          <a:gradFill flip="none" rotWithShape="1">
            <a:gsLst>
              <a:gs pos="0">
                <a:srgbClr val="27F8FF"/>
              </a:gs>
              <a:gs pos="81000">
                <a:srgbClr val="27F8FF">
                  <a:alpha val="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8" name="直接连接符 57"/>
          <p:cNvCxnSpPr/>
          <p:nvPr/>
        </p:nvCxnSpPr>
        <p:spPr>
          <a:xfrm>
            <a:off x="6106221" y="1142999"/>
            <a:ext cx="0" cy="70397"/>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2447290" y="1920240"/>
            <a:ext cx="7131050" cy="4523105"/>
          </a:xfrm>
          <a:prstGeom prst="rect">
            <a:avLst/>
          </a:prstGeom>
          <a:noFill/>
        </p:spPr>
        <p:txBody>
          <a:bodyPr wrap="square" rtlCol="0">
            <a:spAutoFit/>
          </a:bodyPr>
          <a:p>
            <a:pPr indent="0" algn="l">
              <a:buFont typeface="Arial" panose="020B0604020202020204" pitchFamily="34" charset="0"/>
              <a:buNone/>
            </a:pPr>
            <a:r>
              <a:rPr lang="zh-CN" altLang="en-US" sz="2400" b="1">
                <a:solidFill>
                  <a:schemeClr val="bg1"/>
                </a:solidFill>
              </a:rPr>
              <a:t>风格关键词：Ghibli studio style</a:t>
            </a:r>
            <a:r>
              <a:rPr lang="en-US" altLang="zh-CN" sz="2400" b="1">
                <a:solidFill>
                  <a:schemeClr val="bg1"/>
                </a:solidFill>
              </a:rPr>
              <a:t> (</a:t>
            </a:r>
            <a:r>
              <a:rPr lang="zh-CN" altLang="en-US" sz="2400" b="1">
                <a:solidFill>
                  <a:schemeClr val="bg1"/>
                </a:solidFill>
              </a:rPr>
              <a:t>吉卜力</a:t>
            </a:r>
            <a:r>
              <a:rPr lang="en-US" altLang="zh-CN" sz="2400" b="1">
                <a:solidFill>
                  <a:schemeClr val="bg1"/>
                </a:solidFill>
              </a:rPr>
              <a:t>)</a:t>
            </a:r>
            <a:endParaRPr lang="zh-CN" altLang="en-US" sz="2400" b="1">
              <a:solidFill>
                <a:schemeClr val="bg1"/>
              </a:solidFill>
            </a:endParaRPr>
          </a:p>
          <a:p>
            <a:pPr indent="0" algn="l">
              <a:buFont typeface="Arial" panose="020B0604020202020204" pitchFamily="34" charset="0"/>
              <a:buNone/>
            </a:pPr>
            <a:r>
              <a:rPr lang="zh-CN" altLang="en-US" sz="2400" b="1">
                <a:solidFill>
                  <a:schemeClr val="bg1"/>
                </a:solidFill>
              </a:rPr>
              <a:t>人物：--cref </a:t>
            </a:r>
            <a:r>
              <a:rPr lang="en-US" altLang="zh-CN" sz="2400" b="1">
                <a:solidFill>
                  <a:schemeClr val="bg1"/>
                </a:solidFill>
                <a:sym typeface="+mn-ea"/>
              </a:rPr>
              <a:t>https://s.mj.run/dWCKFad51zA</a:t>
            </a:r>
            <a:br>
              <a:rPr lang="en-US" altLang="zh-CN" sz="2400" b="1">
                <a:solidFill>
                  <a:schemeClr val="bg1"/>
                </a:solidFill>
              </a:rPr>
            </a:br>
            <a:endParaRPr lang="en-US" altLang="zh-CN" sz="2400">
              <a:solidFill>
                <a:schemeClr val="bg1"/>
              </a:solidFill>
            </a:endParaRPr>
          </a:p>
          <a:p>
            <a:pPr indent="0" algn="l">
              <a:buFont typeface="Arial" panose="020B0604020202020204" pitchFamily="34" charset="0"/>
              <a:buNone/>
            </a:pPr>
            <a:r>
              <a:rPr lang="zh-CN" altLang="en-US" sz="2400">
                <a:solidFill>
                  <a:schemeClr val="bg1"/>
                </a:solidFill>
              </a:rPr>
              <a:t>分镜</a:t>
            </a:r>
            <a:r>
              <a:rPr lang="en-US" altLang="zh-CN" sz="2400">
                <a:solidFill>
                  <a:schemeClr val="bg1"/>
                </a:solidFill>
              </a:rPr>
              <a:t>1:</a:t>
            </a:r>
            <a:br>
              <a:rPr lang="en-US" altLang="zh-CN" sz="2400">
                <a:solidFill>
                  <a:schemeClr val="bg1"/>
                </a:solidFill>
              </a:rPr>
            </a:br>
            <a:r>
              <a:rPr lang="en-US" altLang="zh-CN" sz="2400">
                <a:solidFill>
                  <a:schemeClr val="bg1"/>
                </a:solidFill>
              </a:rPr>
              <a:t>The morning sun shines on the village path as a little girl walks along the flower-covered main road. She carries a basket filled with fresh herbs, smiling happily. The background features a serene countryside with her home in the distance, smoke rising from the chimney, and fields of golden crops surrounding it.Ghibli studio style --ar 16:9 --cref https://s.mj.run/dWCKFad51zA </a:t>
            </a:r>
            <a:endParaRPr lang="en-US" altLang="zh-CN" sz="2400">
              <a:solidFill>
                <a:schemeClr val="bg1"/>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图片包含 动物, 海胆, 游戏机, 鸟&#10;&#10;描述已自动生成"/>
          <p:cNvPicPr>
            <a:picLocks noChangeAspect="1"/>
          </p:cNvPicPr>
          <p:nvPr/>
        </p:nvPicPr>
        <p:blipFill rotWithShape="1">
          <a:blip r:embed="rId1">
            <a:extLst>
              <a:ext uri="{28A0092B-C50C-407E-A947-70E740481C1C}">
                <a14:useLocalDpi xmlns:a14="http://schemas.microsoft.com/office/drawing/2010/main" val="0"/>
              </a:ext>
            </a:extLst>
          </a:blip>
          <a:srcRect l="18793" r="18792"/>
          <a:stretch>
            <a:fillRect/>
          </a:stretch>
        </p:blipFill>
        <p:spPr>
          <a:xfrm>
            <a:off x="1" y="-11410"/>
            <a:ext cx="12192000" cy="6880820"/>
          </a:xfrm>
          <a:prstGeom prst="rect">
            <a:avLst/>
          </a:prstGeom>
        </p:spPr>
      </p:pic>
      <p:sp>
        <p:nvSpPr>
          <p:cNvPr id="3" name="矩形 2"/>
          <p:cNvSpPr/>
          <p:nvPr/>
        </p:nvSpPr>
        <p:spPr>
          <a:xfrm>
            <a:off x="0" y="-22820"/>
            <a:ext cx="12191998" cy="6880820"/>
          </a:xfrm>
          <a:prstGeom prst="rect">
            <a:avLst/>
          </a:prstGeom>
          <a:gradFill flip="none" rotWithShape="1">
            <a:gsLst>
              <a:gs pos="0">
                <a:schemeClr val="tx1">
                  <a:alpha val="50000"/>
                </a:schemeClr>
              </a:gs>
              <a:gs pos="100000">
                <a:schemeClr val="tx1">
                  <a:alpha val="50000"/>
                </a:schemeClr>
              </a:gs>
              <a:gs pos="50000">
                <a:schemeClr val="tx1">
                  <a:alpha val="8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5" name="文本框 54"/>
          <p:cNvSpPr txBox="1"/>
          <p:nvPr/>
        </p:nvSpPr>
        <p:spPr>
          <a:xfrm>
            <a:off x="4297126" y="675532"/>
            <a:ext cx="3432175" cy="922020"/>
          </a:xfrm>
          <a:prstGeom prst="rect">
            <a:avLst/>
          </a:prstGeom>
          <a:noFill/>
        </p:spPr>
        <p:txBody>
          <a:bodyPr wrap="none" rtlCol="0">
            <a:spAutoFit/>
          </a:bodyPr>
          <a:lstStyle/>
          <a:p>
            <a:pPr algn="ctr"/>
            <a:r>
              <a:rPr lang="en-US" altLang="zh-CN" sz="5400" dirty="0">
                <a:solidFill>
                  <a:schemeClr val="bg1"/>
                </a:solidFill>
                <a:latin typeface="庞门正道标题体" panose="02010600030101010101" pitchFamily="2" charset="-122"/>
                <a:ea typeface="庞门正道标题体" panose="02010600030101010101" pitchFamily="2" charset="-122"/>
                <a:sym typeface="+mn-ea"/>
              </a:rPr>
              <a:t>MidJourney</a:t>
            </a:r>
            <a:endParaRPr lang="en-US" altLang="zh-CN" sz="5400" dirty="0">
              <a:solidFill>
                <a:schemeClr val="bg1"/>
              </a:solidFill>
              <a:latin typeface="庞门正道标题体" panose="02010600030101010101" pitchFamily="2" charset="-122"/>
              <a:ea typeface="庞门正道标题体" panose="02010600030101010101" pitchFamily="2" charset="-122"/>
              <a:sym typeface="+mn-ea"/>
            </a:endParaRPr>
          </a:p>
        </p:txBody>
      </p:sp>
      <p:sp>
        <p:nvSpPr>
          <p:cNvPr id="56" name="矩形 55"/>
          <p:cNvSpPr/>
          <p:nvPr/>
        </p:nvSpPr>
        <p:spPr>
          <a:xfrm>
            <a:off x="1247608" y="1142999"/>
            <a:ext cx="2467142" cy="70397"/>
          </a:xfrm>
          <a:prstGeom prst="rect">
            <a:avLst/>
          </a:prstGeom>
          <a:gradFill flip="none" rotWithShape="1">
            <a:gsLst>
              <a:gs pos="0">
                <a:srgbClr val="27F8FF"/>
              </a:gs>
              <a:gs pos="81000">
                <a:srgbClr val="27F8FF">
                  <a:alpha val="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矩形 56"/>
          <p:cNvSpPr/>
          <p:nvPr/>
        </p:nvSpPr>
        <p:spPr>
          <a:xfrm flipH="1">
            <a:off x="8311637" y="1101724"/>
            <a:ext cx="2467142" cy="70397"/>
          </a:xfrm>
          <a:prstGeom prst="rect">
            <a:avLst/>
          </a:prstGeom>
          <a:gradFill flip="none" rotWithShape="1">
            <a:gsLst>
              <a:gs pos="0">
                <a:srgbClr val="27F8FF"/>
              </a:gs>
              <a:gs pos="81000">
                <a:srgbClr val="27F8FF">
                  <a:alpha val="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8" name="直接连接符 57"/>
          <p:cNvCxnSpPr/>
          <p:nvPr/>
        </p:nvCxnSpPr>
        <p:spPr>
          <a:xfrm>
            <a:off x="6106221" y="1142999"/>
            <a:ext cx="0" cy="70397"/>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2447290" y="1920240"/>
            <a:ext cx="7131050" cy="4523105"/>
          </a:xfrm>
          <a:prstGeom prst="rect">
            <a:avLst/>
          </a:prstGeom>
          <a:noFill/>
        </p:spPr>
        <p:txBody>
          <a:bodyPr wrap="square" rtlCol="0">
            <a:spAutoFit/>
          </a:bodyPr>
          <a:p>
            <a:pPr indent="0" algn="l">
              <a:buFont typeface="Arial" panose="020B0604020202020204" pitchFamily="34" charset="0"/>
              <a:buNone/>
            </a:pPr>
            <a:r>
              <a:rPr lang="zh-CN" altLang="en-US" sz="2400" b="1">
                <a:solidFill>
                  <a:schemeClr val="bg1"/>
                </a:solidFill>
              </a:rPr>
              <a:t>风格关键词：Ghibli studio style</a:t>
            </a:r>
            <a:r>
              <a:rPr lang="en-US" altLang="zh-CN" sz="2400" b="1">
                <a:solidFill>
                  <a:schemeClr val="bg1"/>
                </a:solidFill>
              </a:rPr>
              <a:t> (</a:t>
            </a:r>
            <a:r>
              <a:rPr lang="zh-CN" altLang="en-US" sz="2400" b="1">
                <a:solidFill>
                  <a:schemeClr val="bg1"/>
                </a:solidFill>
              </a:rPr>
              <a:t>吉卜力</a:t>
            </a:r>
            <a:r>
              <a:rPr lang="en-US" altLang="zh-CN" sz="2400" b="1">
                <a:solidFill>
                  <a:schemeClr val="bg1"/>
                </a:solidFill>
              </a:rPr>
              <a:t>)</a:t>
            </a:r>
            <a:endParaRPr lang="zh-CN" altLang="en-US" sz="2400" b="1">
              <a:solidFill>
                <a:schemeClr val="bg1"/>
              </a:solidFill>
            </a:endParaRPr>
          </a:p>
          <a:p>
            <a:pPr indent="0" algn="l">
              <a:buFont typeface="Arial" panose="020B0604020202020204" pitchFamily="34" charset="0"/>
              <a:buNone/>
            </a:pPr>
            <a:r>
              <a:rPr lang="zh-CN" altLang="en-US" sz="2400" b="1">
                <a:solidFill>
                  <a:schemeClr val="bg1"/>
                </a:solidFill>
              </a:rPr>
              <a:t>人物：--cref </a:t>
            </a:r>
            <a:r>
              <a:rPr lang="en-US" altLang="zh-CN" sz="2400" b="1">
                <a:solidFill>
                  <a:schemeClr val="bg1"/>
                </a:solidFill>
                <a:sym typeface="+mn-ea"/>
              </a:rPr>
              <a:t>https://s.mj.run/dWCKFad51zA</a:t>
            </a:r>
            <a:br>
              <a:rPr lang="en-US" altLang="zh-CN" sz="2400" b="1">
                <a:solidFill>
                  <a:schemeClr val="bg1"/>
                </a:solidFill>
              </a:rPr>
            </a:br>
            <a:endParaRPr lang="en-US" altLang="zh-CN" sz="2400">
              <a:solidFill>
                <a:schemeClr val="bg1"/>
              </a:solidFill>
            </a:endParaRPr>
          </a:p>
          <a:p>
            <a:pPr indent="0" algn="l">
              <a:buFont typeface="Arial" panose="020B0604020202020204" pitchFamily="34" charset="0"/>
              <a:buNone/>
            </a:pPr>
            <a:r>
              <a:rPr lang="zh-CN" altLang="en-US" sz="2400">
                <a:solidFill>
                  <a:schemeClr val="bg1"/>
                </a:solidFill>
              </a:rPr>
              <a:t>分镜</a:t>
            </a:r>
            <a:r>
              <a:rPr lang="en-US" altLang="zh-CN" sz="2400">
                <a:solidFill>
                  <a:schemeClr val="bg1"/>
                </a:solidFill>
              </a:rPr>
              <a:t>2:</a:t>
            </a:r>
            <a:br>
              <a:rPr lang="en-US" altLang="zh-CN" sz="2400">
                <a:solidFill>
                  <a:schemeClr val="bg1"/>
                </a:solidFill>
              </a:rPr>
            </a:br>
            <a:r>
              <a:rPr lang="en-US" altLang="zh-CN" sz="2400">
                <a:solidFill>
                  <a:schemeClr val="bg1"/>
                </a:solidFill>
              </a:rPr>
              <a:t>A girl arrives at a fork in the road where sunlight still filters through, casting a serene glow. A black raven lands in front of her, cawing in a sharp voice, urging her to take the darker, narrower path. The raven’s eyes glint with an eerie light, and the path it points to is shadowed and appears ominous.Ghibli studio style --ar 16:9 --cref https://s.mj.run/dWCKFad51zA </a:t>
            </a:r>
            <a:r>
              <a:rPr lang="en-US" altLang="zh-CN" sz="2400">
                <a:solidFill>
                  <a:schemeClr val="bg1"/>
                </a:solidFill>
              </a:rPr>
              <a:t> </a:t>
            </a:r>
            <a:endParaRPr lang="en-US" altLang="zh-CN" sz="2400">
              <a:solidFill>
                <a:schemeClr val="bg1"/>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pic>
        <p:nvPicPr>
          <p:cNvPr id="2" name="图片 1" descr="图片包含 动物, 海胆, 游戏机, 鸟&#10;&#10;描述已自动生成"/>
          <p:cNvPicPr>
            <a:picLocks noChangeAspect="1"/>
          </p:cNvPicPr>
          <p:nvPr/>
        </p:nvPicPr>
        <p:blipFill rotWithShape="1">
          <a:blip r:embed="rId2">
            <a:extLst>
              <a:ext uri="{28A0092B-C50C-407E-A947-70E740481C1C}">
                <a14:useLocalDpi xmlns:a14="http://schemas.microsoft.com/office/drawing/2010/main" val="0"/>
              </a:ext>
            </a:extLst>
          </a:blip>
          <a:srcRect l="18793" r="18792"/>
          <a:stretch>
            <a:fillRect/>
          </a:stretch>
        </p:blipFill>
        <p:spPr>
          <a:xfrm>
            <a:off x="1" y="-11410"/>
            <a:ext cx="12192000" cy="6880820"/>
          </a:xfrm>
          <a:prstGeom prst="rect">
            <a:avLst/>
          </a:prstGeom>
        </p:spPr>
      </p:pic>
      <p:sp>
        <p:nvSpPr>
          <p:cNvPr id="3" name="矩形 2"/>
          <p:cNvSpPr/>
          <p:nvPr/>
        </p:nvSpPr>
        <p:spPr>
          <a:xfrm>
            <a:off x="0" y="-22820"/>
            <a:ext cx="12191998" cy="6880820"/>
          </a:xfrm>
          <a:prstGeom prst="rect">
            <a:avLst/>
          </a:prstGeom>
          <a:gradFill flip="none" rotWithShape="1">
            <a:gsLst>
              <a:gs pos="0">
                <a:schemeClr val="tx1">
                  <a:alpha val="50000"/>
                </a:schemeClr>
              </a:gs>
              <a:gs pos="100000">
                <a:schemeClr val="tx1">
                  <a:alpha val="50000"/>
                </a:schemeClr>
              </a:gs>
              <a:gs pos="50000">
                <a:schemeClr val="tx1">
                  <a:alpha val="8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58" name="直接连接符 57"/>
          <p:cNvCxnSpPr/>
          <p:nvPr/>
        </p:nvCxnSpPr>
        <p:spPr>
          <a:xfrm>
            <a:off x="6106221" y="1142999"/>
            <a:ext cx="0" cy="70397"/>
          </a:xfrm>
          <a:prstGeom prst="line">
            <a:avLst/>
          </a:prstGeom>
          <a:ln>
            <a:prstDash val="dash"/>
          </a:ln>
        </p:spPr>
        <p:style>
          <a:lnRef idx="1">
            <a:schemeClr val="accent1"/>
          </a:lnRef>
          <a:fillRef idx="0">
            <a:schemeClr val="accent1"/>
          </a:fillRef>
          <a:effectRef idx="0">
            <a:schemeClr val="accent1"/>
          </a:effectRef>
          <a:fontRef idx="minor">
            <a:schemeClr val="tx1"/>
          </a:fontRef>
        </p:style>
      </p:cxnSp>
      <p:pic>
        <p:nvPicPr>
          <p:cNvPr id="4" name="图片 3" descr="blue-b-1"/>
          <p:cNvPicPr>
            <a:picLocks noChangeAspect="1"/>
          </p:cNvPicPr>
          <p:nvPr/>
        </p:nvPicPr>
        <p:blipFill>
          <a:blip r:embed="rId1"/>
          <a:stretch>
            <a:fillRect/>
          </a:stretch>
        </p:blipFill>
        <p:spPr>
          <a:xfrm>
            <a:off x="867410" y="495300"/>
            <a:ext cx="10477500" cy="5867400"/>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图片包含 动物, 海胆, 游戏机, 鸟&#10;&#10;描述已自动生成"/>
          <p:cNvPicPr>
            <a:picLocks noChangeAspect="1"/>
          </p:cNvPicPr>
          <p:nvPr/>
        </p:nvPicPr>
        <p:blipFill rotWithShape="1">
          <a:blip r:embed="rId1">
            <a:extLst>
              <a:ext uri="{28A0092B-C50C-407E-A947-70E740481C1C}">
                <a14:useLocalDpi xmlns:a14="http://schemas.microsoft.com/office/drawing/2010/main" val="0"/>
              </a:ext>
            </a:extLst>
          </a:blip>
          <a:srcRect l="18793" r="18792"/>
          <a:stretch>
            <a:fillRect/>
          </a:stretch>
        </p:blipFill>
        <p:spPr>
          <a:xfrm>
            <a:off x="1" y="-11410"/>
            <a:ext cx="12192000" cy="6880820"/>
          </a:xfrm>
          <a:prstGeom prst="rect">
            <a:avLst/>
          </a:prstGeom>
        </p:spPr>
      </p:pic>
      <p:sp>
        <p:nvSpPr>
          <p:cNvPr id="3" name="矩形 2"/>
          <p:cNvSpPr/>
          <p:nvPr/>
        </p:nvSpPr>
        <p:spPr>
          <a:xfrm>
            <a:off x="0" y="-22820"/>
            <a:ext cx="12191998" cy="6880820"/>
          </a:xfrm>
          <a:prstGeom prst="rect">
            <a:avLst/>
          </a:prstGeom>
          <a:gradFill flip="none" rotWithShape="1">
            <a:gsLst>
              <a:gs pos="0">
                <a:schemeClr val="tx1">
                  <a:alpha val="50000"/>
                </a:schemeClr>
              </a:gs>
              <a:gs pos="100000">
                <a:schemeClr val="tx1">
                  <a:alpha val="50000"/>
                </a:schemeClr>
              </a:gs>
              <a:gs pos="50000">
                <a:schemeClr val="tx1">
                  <a:alpha val="8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58" name="直接连接符 57"/>
          <p:cNvCxnSpPr/>
          <p:nvPr/>
        </p:nvCxnSpPr>
        <p:spPr>
          <a:xfrm>
            <a:off x="6106221" y="1142999"/>
            <a:ext cx="0" cy="70397"/>
          </a:xfrm>
          <a:prstGeom prst="line">
            <a:avLst/>
          </a:prstGeom>
          <a:ln>
            <a:prstDash val="dash"/>
          </a:ln>
        </p:spPr>
        <p:style>
          <a:lnRef idx="1">
            <a:schemeClr val="accent1"/>
          </a:lnRef>
          <a:fillRef idx="0">
            <a:schemeClr val="accent1"/>
          </a:fillRef>
          <a:effectRef idx="0">
            <a:schemeClr val="accent1"/>
          </a:effectRef>
          <a:fontRef idx="minor">
            <a:schemeClr val="tx1"/>
          </a:fontRef>
        </p:style>
      </p:cxnSp>
      <p:pic>
        <p:nvPicPr>
          <p:cNvPr id="4" name="图片 3" descr="/Users/chen/Documents/blue-b-2.jpgblue-b-2"/>
          <p:cNvPicPr>
            <a:picLocks noChangeAspect="1"/>
          </p:cNvPicPr>
          <p:nvPr/>
        </p:nvPicPr>
        <p:blipFill>
          <a:blip r:embed="rId2"/>
          <a:srcRect/>
          <a:stretch>
            <a:fillRect/>
          </a:stretch>
        </p:blipFill>
        <p:spPr>
          <a:xfrm>
            <a:off x="861378" y="495300"/>
            <a:ext cx="10469245" cy="5867400"/>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图片包含 动物, 海胆, 游戏机, 鸟&#10;&#10;描述已自动生成"/>
          <p:cNvPicPr>
            <a:picLocks noChangeAspect="1"/>
          </p:cNvPicPr>
          <p:nvPr/>
        </p:nvPicPr>
        <p:blipFill rotWithShape="1">
          <a:blip r:embed="rId1">
            <a:extLst>
              <a:ext uri="{28A0092B-C50C-407E-A947-70E740481C1C}">
                <a14:useLocalDpi xmlns:a14="http://schemas.microsoft.com/office/drawing/2010/main" val="0"/>
              </a:ext>
            </a:extLst>
          </a:blip>
          <a:srcRect l="1293" t="19857" r="48519"/>
          <a:stretch>
            <a:fillRect/>
          </a:stretch>
        </p:blipFill>
        <p:spPr>
          <a:xfrm flipH="1">
            <a:off x="1" y="0"/>
            <a:ext cx="12192000" cy="6858000"/>
          </a:xfrm>
          <a:prstGeom prst="rect">
            <a:avLst/>
          </a:prstGeom>
        </p:spPr>
      </p:pic>
      <p:sp>
        <p:nvSpPr>
          <p:cNvPr id="15" name="矩形 14"/>
          <p:cNvSpPr/>
          <p:nvPr/>
        </p:nvSpPr>
        <p:spPr>
          <a:xfrm flipH="1">
            <a:off x="0" y="2413000"/>
            <a:ext cx="10260965" cy="2907030"/>
          </a:xfrm>
          <a:prstGeom prst="rect">
            <a:avLst/>
          </a:prstGeom>
          <a:gradFill flip="none" rotWithShape="1">
            <a:gsLst>
              <a:gs pos="0">
                <a:srgbClr val="27F8FF"/>
              </a:gs>
              <a:gs pos="100000">
                <a:srgbClr val="27F8FF">
                  <a:alpha val="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4" name="文本框 3"/>
          <p:cNvSpPr txBox="1"/>
          <p:nvPr/>
        </p:nvSpPr>
        <p:spPr>
          <a:xfrm>
            <a:off x="13990938" y="3947476"/>
            <a:ext cx="2912491" cy="3789627"/>
          </a:xfrm>
          <a:prstGeom prst="rect">
            <a:avLst/>
          </a:prstGeom>
          <a:noFill/>
        </p:spPr>
        <p:txBody>
          <a:bodyPr wrap="square" rtlCol="0">
            <a:spAutoFit/>
          </a:bodyPr>
          <a:lstStyle/>
          <a:p>
            <a:pPr>
              <a:lnSpc>
                <a:spcPct val="150000"/>
              </a:lnSpc>
            </a:pPr>
            <a:r>
              <a:rPr lang="en-US" altLang="zh-CN" dirty="0">
                <a:solidFill>
                  <a:schemeClr val="bg1"/>
                </a:solidFill>
              </a:rPr>
              <a:t>Lorem ipsum dolor sit amet, consectetuer adipiscing elit. Maecenas porttitor congue massa. Fusce posuere, magna sed pulvinar ultricies, purus lectus malesuada libero, sit amet commodo magna eros quis </a:t>
            </a:r>
            <a:r>
              <a:rPr lang="en-US" altLang="zh-CN" dirty="0" err="1">
                <a:solidFill>
                  <a:schemeClr val="bg1"/>
                </a:solidFill>
              </a:rPr>
              <a:t>urna</a:t>
            </a:r>
            <a:r>
              <a:rPr lang="en-US" altLang="zh-CN" dirty="0">
                <a:solidFill>
                  <a:schemeClr val="bg1"/>
                </a:solidFill>
              </a:rPr>
              <a:t>.</a:t>
            </a:r>
            <a:endParaRPr lang="en-US" altLang="zh-CN" dirty="0">
              <a:solidFill>
                <a:schemeClr val="bg1"/>
              </a:solidFill>
            </a:endParaRPr>
          </a:p>
        </p:txBody>
      </p:sp>
      <p:sp>
        <p:nvSpPr>
          <p:cNvPr id="10" name="文本框 9"/>
          <p:cNvSpPr txBox="1"/>
          <p:nvPr/>
        </p:nvSpPr>
        <p:spPr>
          <a:xfrm>
            <a:off x="929368" y="2644170"/>
            <a:ext cx="1490345" cy="1568450"/>
          </a:xfrm>
          <a:prstGeom prst="rect">
            <a:avLst/>
          </a:prstGeom>
          <a:noFill/>
        </p:spPr>
        <p:txBody>
          <a:bodyPr wrap="none" rtlCol="0">
            <a:spAutoFit/>
          </a:bodyPr>
          <a:lstStyle>
            <a:defPPr>
              <a:defRPr lang="zh-CN"/>
            </a:defPPr>
            <a:lvl1pPr>
              <a:defRPr sz="8000">
                <a:solidFill>
                  <a:schemeClr val="bg1"/>
                </a:solidFill>
                <a:latin typeface="庞门正道标题体" panose="02010600030101010101" pitchFamily="2" charset="-122"/>
                <a:ea typeface="庞门正道标题体" panose="02010600030101010101" pitchFamily="2" charset="-122"/>
              </a:defRPr>
            </a:lvl1pPr>
          </a:lstStyle>
          <a:p>
            <a:r>
              <a:rPr lang="en-US" altLang="zh-CN" sz="9600" dirty="0">
                <a:latin typeface="Impact" panose="020B0806030902050204" pitchFamily="34" charset="0"/>
              </a:rPr>
              <a:t>05</a:t>
            </a:r>
            <a:endParaRPr lang="en-US" altLang="zh-CN" sz="9600" dirty="0">
              <a:latin typeface="Impact" panose="020B0806030902050204" pitchFamily="34" charset="0"/>
            </a:endParaRPr>
          </a:p>
        </p:txBody>
      </p:sp>
      <p:sp>
        <p:nvSpPr>
          <p:cNvPr id="11" name="文本框 10"/>
          <p:cNvSpPr txBox="1"/>
          <p:nvPr/>
        </p:nvSpPr>
        <p:spPr>
          <a:xfrm>
            <a:off x="2851782" y="2767280"/>
            <a:ext cx="5262880" cy="2553335"/>
          </a:xfrm>
          <a:prstGeom prst="rect">
            <a:avLst/>
          </a:prstGeom>
          <a:noFill/>
        </p:spPr>
        <p:txBody>
          <a:bodyPr wrap="none" rtlCol="0">
            <a:spAutoFit/>
          </a:bodyPr>
          <a:lstStyle/>
          <a:p>
            <a:r>
              <a:rPr lang="en-US" altLang="zh-CN" sz="8000" dirty="0">
                <a:solidFill>
                  <a:schemeClr val="bg1"/>
                </a:solidFill>
                <a:latin typeface="庞门正道标题体" panose="02010600030101010101" pitchFamily="2" charset="-122"/>
                <a:ea typeface="庞门正道标题体" panose="02010600030101010101" pitchFamily="2" charset="-122"/>
              </a:rPr>
              <a:t>Runway</a:t>
            </a:r>
            <a:endParaRPr lang="en-US" altLang="zh-CN" sz="8000" dirty="0">
              <a:solidFill>
                <a:schemeClr val="bg1"/>
              </a:solidFill>
              <a:latin typeface="庞门正道标题体" panose="02010600030101010101" pitchFamily="2" charset="-122"/>
              <a:ea typeface="庞门正道标题体" panose="02010600030101010101" pitchFamily="2" charset="-122"/>
            </a:endParaRPr>
          </a:p>
          <a:p>
            <a:r>
              <a:rPr lang="zh-CN" altLang="en-US" sz="8000" dirty="0">
                <a:solidFill>
                  <a:schemeClr val="bg1"/>
                </a:solidFill>
                <a:latin typeface="庞门正道标题体" panose="02010600030101010101" pitchFamily="2" charset="-122"/>
                <a:ea typeface="庞门正道标题体" panose="02010600030101010101" pitchFamily="2" charset="-122"/>
              </a:rPr>
              <a:t>图片转</a:t>
            </a:r>
            <a:r>
              <a:rPr lang="zh-CN" altLang="en-US" sz="8000" dirty="0">
                <a:solidFill>
                  <a:schemeClr val="bg1"/>
                </a:solidFill>
                <a:latin typeface="庞门正道标题体" panose="02010600030101010101" pitchFamily="2" charset="-122"/>
                <a:ea typeface="庞门正道标题体" panose="02010600030101010101" pitchFamily="2" charset="-122"/>
              </a:rPr>
              <a:t>视频</a:t>
            </a:r>
            <a:endParaRPr lang="zh-CN" altLang="en-US" sz="8000" dirty="0">
              <a:solidFill>
                <a:schemeClr val="bg1"/>
              </a:solidFill>
              <a:latin typeface="庞门正道标题体" panose="02010600030101010101" pitchFamily="2" charset="-122"/>
              <a:ea typeface="庞门正道标题体" panose="02010600030101010101" pitchFamily="2" charset="-122"/>
            </a:endParaRPr>
          </a:p>
        </p:txBody>
      </p:sp>
      <p:cxnSp>
        <p:nvCxnSpPr>
          <p:cNvPr id="13" name="直接连接符 12"/>
          <p:cNvCxnSpPr/>
          <p:nvPr/>
        </p:nvCxnSpPr>
        <p:spPr>
          <a:xfrm>
            <a:off x="2548466" y="2936971"/>
            <a:ext cx="0" cy="1010505"/>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图片包含 动物, 海胆, 游戏机, 鸟&#10;&#10;描述已自动生成"/>
          <p:cNvPicPr>
            <a:picLocks noChangeAspect="1"/>
          </p:cNvPicPr>
          <p:nvPr/>
        </p:nvPicPr>
        <p:blipFill rotWithShape="1">
          <a:blip r:embed="rId1">
            <a:extLst>
              <a:ext uri="{28A0092B-C50C-407E-A947-70E740481C1C}">
                <a14:useLocalDpi xmlns:a14="http://schemas.microsoft.com/office/drawing/2010/main" val="0"/>
              </a:ext>
            </a:extLst>
          </a:blip>
          <a:srcRect l="18793" r="18792"/>
          <a:stretch>
            <a:fillRect/>
          </a:stretch>
        </p:blipFill>
        <p:spPr>
          <a:xfrm>
            <a:off x="1" y="-11410"/>
            <a:ext cx="12192000" cy="6880820"/>
          </a:xfrm>
          <a:prstGeom prst="rect">
            <a:avLst/>
          </a:prstGeom>
        </p:spPr>
      </p:pic>
      <p:sp>
        <p:nvSpPr>
          <p:cNvPr id="3" name="矩形 2"/>
          <p:cNvSpPr/>
          <p:nvPr/>
        </p:nvSpPr>
        <p:spPr>
          <a:xfrm>
            <a:off x="0" y="-22820"/>
            <a:ext cx="12191998" cy="6880820"/>
          </a:xfrm>
          <a:prstGeom prst="rect">
            <a:avLst/>
          </a:prstGeom>
          <a:gradFill flip="none" rotWithShape="1">
            <a:gsLst>
              <a:gs pos="0">
                <a:schemeClr val="tx1">
                  <a:alpha val="50000"/>
                </a:schemeClr>
              </a:gs>
              <a:gs pos="100000">
                <a:schemeClr val="tx1">
                  <a:alpha val="50000"/>
                </a:schemeClr>
              </a:gs>
              <a:gs pos="50000">
                <a:schemeClr val="tx1">
                  <a:alpha val="8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58" name="直接连接符 57"/>
          <p:cNvCxnSpPr/>
          <p:nvPr/>
        </p:nvCxnSpPr>
        <p:spPr>
          <a:xfrm>
            <a:off x="6106221" y="1142999"/>
            <a:ext cx="0" cy="70397"/>
          </a:xfrm>
          <a:prstGeom prst="line">
            <a:avLst/>
          </a:prstGeom>
          <a:ln>
            <a:prstDash val="dash"/>
          </a:ln>
        </p:spPr>
        <p:style>
          <a:lnRef idx="1">
            <a:schemeClr val="accent1"/>
          </a:lnRef>
          <a:fillRef idx="0">
            <a:schemeClr val="accent1"/>
          </a:fillRef>
          <a:effectRef idx="0">
            <a:schemeClr val="accent1"/>
          </a:effectRef>
          <a:fontRef idx="minor">
            <a:schemeClr val="tx1"/>
          </a:fontRef>
        </p:style>
      </p:cxnSp>
      <p:pic>
        <p:nvPicPr>
          <p:cNvPr id="4" name="图片 3" descr="/Users/chen/Desktop/截屏2024-08-12 下午6.35.03.png截屏2024-08-12 下午6.35.03"/>
          <p:cNvPicPr>
            <a:picLocks noChangeAspect="1"/>
          </p:cNvPicPr>
          <p:nvPr/>
        </p:nvPicPr>
        <p:blipFill>
          <a:blip r:embed="rId2"/>
          <a:srcRect/>
          <a:stretch>
            <a:fillRect/>
          </a:stretch>
        </p:blipFill>
        <p:spPr>
          <a:xfrm>
            <a:off x="1240473" y="495300"/>
            <a:ext cx="9711055" cy="5867400"/>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图片包含 动物, 海胆, 游戏机, 鸟&#10;&#10;描述已自动生成"/>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670824" y="-11410"/>
            <a:ext cx="19533649" cy="6880820"/>
          </a:xfrm>
          <a:prstGeom prst="rect">
            <a:avLst/>
          </a:prstGeom>
        </p:spPr>
      </p:pic>
      <p:sp>
        <p:nvSpPr>
          <p:cNvPr id="9" name="矩形 8"/>
          <p:cNvSpPr/>
          <p:nvPr/>
        </p:nvSpPr>
        <p:spPr>
          <a:xfrm>
            <a:off x="-3670824" y="0"/>
            <a:ext cx="19533649" cy="6858000"/>
          </a:xfrm>
          <a:prstGeom prst="rect">
            <a:avLst/>
          </a:prstGeom>
          <a:gradFill flip="none" rotWithShape="1">
            <a:gsLst>
              <a:gs pos="20000">
                <a:schemeClr val="tx1">
                  <a:alpha val="0"/>
                </a:schemeClr>
              </a:gs>
              <a:gs pos="70000">
                <a:schemeClr val="tx1">
                  <a:alpha val="0"/>
                </a:schemeClr>
              </a:gs>
              <a:gs pos="30000">
                <a:schemeClr val="tx1">
                  <a:alpha val="0"/>
                </a:schemeClr>
              </a:gs>
              <a:gs pos="49000">
                <a:schemeClr val="tx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p:cNvSpPr/>
          <p:nvPr/>
        </p:nvSpPr>
        <p:spPr>
          <a:xfrm>
            <a:off x="3106366" y="439366"/>
            <a:ext cx="5979268" cy="5979268"/>
          </a:xfrm>
          <a:prstGeom prst="ellipse">
            <a:avLst/>
          </a:prstGeom>
          <a:solidFill>
            <a:srgbClr val="27F8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3412957" y="745958"/>
            <a:ext cx="5366084" cy="5366084"/>
          </a:xfrm>
          <a:prstGeom prst="ellipse">
            <a:avLst/>
          </a:prstGeom>
          <a:solidFill>
            <a:srgbClr val="27F8FF">
              <a:alpha val="1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p:cNvSpPr txBox="1"/>
          <p:nvPr/>
        </p:nvSpPr>
        <p:spPr>
          <a:xfrm>
            <a:off x="5191496" y="4535011"/>
            <a:ext cx="1809008" cy="306705"/>
          </a:xfrm>
          <a:prstGeom prst="rect">
            <a:avLst/>
          </a:prstGeom>
          <a:noFill/>
        </p:spPr>
        <p:txBody>
          <a:bodyPr wrap="square" rtlCol="0">
            <a:spAutoFit/>
          </a:bodyPr>
          <a:lstStyle/>
          <a:p>
            <a:pPr algn="dist"/>
            <a:r>
              <a:rPr lang="zh-CN" altLang="en-US" sz="1400" dirty="0">
                <a:solidFill>
                  <a:schemeClr val="bg1"/>
                </a:solidFill>
              </a:rPr>
              <a:t>宣讲人：陈</a:t>
            </a:r>
            <a:r>
              <a:rPr lang="zh-CN" altLang="en-US" sz="1400" dirty="0">
                <a:solidFill>
                  <a:schemeClr val="bg1"/>
                </a:solidFill>
              </a:rPr>
              <a:t>圆</a:t>
            </a:r>
            <a:endParaRPr lang="zh-CN" altLang="en-US" sz="1400" dirty="0">
              <a:solidFill>
                <a:schemeClr val="bg1"/>
              </a:solidFill>
            </a:endParaRPr>
          </a:p>
        </p:txBody>
      </p:sp>
      <p:sp>
        <p:nvSpPr>
          <p:cNvPr id="20" name="矩形: 圆角 19"/>
          <p:cNvSpPr/>
          <p:nvPr/>
        </p:nvSpPr>
        <p:spPr>
          <a:xfrm>
            <a:off x="4507689" y="4080266"/>
            <a:ext cx="3176622" cy="139246"/>
          </a:xfrm>
          <a:prstGeom prst="roundRect">
            <a:avLst>
              <a:gd name="adj" fmla="val 50000"/>
            </a:avLst>
          </a:prstGeom>
          <a:gradFill flip="none" rotWithShape="1">
            <a:gsLst>
              <a:gs pos="5143">
                <a:srgbClr val="27F8FF">
                  <a:alpha val="0"/>
                </a:srgbClr>
              </a:gs>
              <a:gs pos="55000">
                <a:srgbClr val="27F8FF">
                  <a:alpha val="83000"/>
                </a:srgbClr>
              </a:gs>
              <a:gs pos="100000">
                <a:srgbClr val="27F8FF">
                  <a:alpha val="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圆角 21"/>
          <p:cNvSpPr/>
          <p:nvPr/>
        </p:nvSpPr>
        <p:spPr>
          <a:xfrm rot="13857024">
            <a:off x="9073695" y="-2416379"/>
            <a:ext cx="104941" cy="1389342"/>
          </a:xfrm>
          <a:prstGeom prst="roundRect">
            <a:avLst>
              <a:gd name="adj" fmla="val 50000"/>
            </a:avLst>
          </a:prstGeom>
          <a:gradFill flip="none" rotWithShape="1">
            <a:gsLst>
              <a:gs pos="0">
                <a:srgbClr val="27F8FF"/>
              </a:gs>
              <a:gs pos="100000">
                <a:srgbClr val="27F8FF">
                  <a:alpha val="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圆角 22"/>
          <p:cNvSpPr/>
          <p:nvPr/>
        </p:nvSpPr>
        <p:spPr>
          <a:xfrm rot="13857024">
            <a:off x="8963127" y="-1421435"/>
            <a:ext cx="104941" cy="1389342"/>
          </a:xfrm>
          <a:prstGeom prst="roundRect">
            <a:avLst>
              <a:gd name="adj" fmla="val 50000"/>
            </a:avLst>
          </a:prstGeom>
          <a:gradFill flip="none" rotWithShape="1">
            <a:gsLst>
              <a:gs pos="0">
                <a:srgbClr val="27F8FF"/>
              </a:gs>
              <a:gs pos="100000">
                <a:srgbClr val="27F8FF">
                  <a:alpha val="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target_126420"/>
          <p:cNvSpPr>
            <a:spLocks noChangeAspect="1"/>
          </p:cNvSpPr>
          <p:nvPr/>
        </p:nvSpPr>
        <p:spPr bwMode="auto">
          <a:xfrm flipH="1">
            <a:off x="5894583" y="1682294"/>
            <a:ext cx="409964" cy="409438"/>
          </a:xfrm>
          <a:custGeom>
            <a:avLst/>
            <a:gdLst>
              <a:gd name="connsiteX0" fmla="*/ 301042 w 602819"/>
              <a:gd name="connsiteY0" fmla="*/ 215161 h 602041"/>
              <a:gd name="connsiteX1" fmla="*/ 248582 w 602819"/>
              <a:gd name="connsiteY1" fmla="*/ 232889 h 602041"/>
              <a:gd name="connsiteX2" fmla="*/ 296199 w 602819"/>
              <a:gd name="connsiteY2" fmla="*/ 280434 h 602041"/>
              <a:gd name="connsiteX3" fmla="*/ 301042 w 602819"/>
              <a:gd name="connsiteY3" fmla="*/ 279628 h 602041"/>
              <a:gd name="connsiteX4" fmla="*/ 322833 w 602819"/>
              <a:gd name="connsiteY4" fmla="*/ 300580 h 602041"/>
              <a:gd name="connsiteX5" fmla="*/ 301042 w 602819"/>
              <a:gd name="connsiteY5" fmla="*/ 322338 h 602041"/>
              <a:gd name="connsiteX6" fmla="*/ 280058 w 602819"/>
              <a:gd name="connsiteY6" fmla="*/ 300580 h 602041"/>
              <a:gd name="connsiteX7" fmla="*/ 280865 w 602819"/>
              <a:gd name="connsiteY7" fmla="*/ 295745 h 602041"/>
              <a:gd name="connsiteX8" fmla="*/ 233247 w 602819"/>
              <a:gd name="connsiteY8" fmla="*/ 248200 h 602041"/>
              <a:gd name="connsiteX9" fmla="*/ 215491 w 602819"/>
              <a:gd name="connsiteY9" fmla="*/ 300580 h 602041"/>
              <a:gd name="connsiteX10" fmla="*/ 301042 w 602819"/>
              <a:gd name="connsiteY10" fmla="*/ 386805 h 602041"/>
              <a:gd name="connsiteX11" fmla="*/ 387400 w 602819"/>
              <a:gd name="connsiteY11" fmla="*/ 300580 h 602041"/>
              <a:gd name="connsiteX12" fmla="*/ 301042 w 602819"/>
              <a:gd name="connsiteY12" fmla="*/ 215161 h 602041"/>
              <a:gd name="connsiteX13" fmla="*/ 301042 w 602819"/>
              <a:gd name="connsiteY13" fmla="*/ 118459 h 602041"/>
              <a:gd name="connsiteX14" fmla="*/ 179979 w 602819"/>
              <a:gd name="connsiteY14" fmla="*/ 164392 h 602041"/>
              <a:gd name="connsiteX15" fmla="*/ 233247 w 602819"/>
              <a:gd name="connsiteY15" fmla="*/ 217578 h 602041"/>
              <a:gd name="connsiteX16" fmla="*/ 301042 w 602819"/>
              <a:gd name="connsiteY16" fmla="*/ 193403 h 602041"/>
              <a:gd name="connsiteX17" fmla="*/ 409191 w 602819"/>
              <a:gd name="connsiteY17" fmla="*/ 300580 h 602041"/>
              <a:gd name="connsiteX18" fmla="*/ 301042 w 602819"/>
              <a:gd name="connsiteY18" fmla="*/ 408563 h 602041"/>
              <a:gd name="connsiteX19" fmla="*/ 193700 w 602819"/>
              <a:gd name="connsiteY19" fmla="*/ 300580 h 602041"/>
              <a:gd name="connsiteX20" fmla="*/ 217912 w 602819"/>
              <a:gd name="connsiteY20" fmla="*/ 232889 h 602041"/>
              <a:gd name="connsiteX21" fmla="*/ 164645 w 602819"/>
              <a:gd name="connsiteY21" fmla="*/ 179703 h 602041"/>
              <a:gd name="connsiteX22" fmla="*/ 118641 w 602819"/>
              <a:gd name="connsiteY22" fmla="*/ 300580 h 602041"/>
              <a:gd name="connsiteX23" fmla="*/ 301042 w 602819"/>
              <a:gd name="connsiteY23" fmla="*/ 483506 h 602041"/>
              <a:gd name="connsiteX24" fmla="*/ 484250 w 602819"/>
              <a:gd name="connsiteY24" fmla="*/ 300580 h 602041"/>
              <a:gd name="connsiteX25" fmla="*/ 301042 w 602819"/>
              <a:gd name="connsiteY25" fmla="*/ 118459 h 602041"/>
              <a:gd name="connsiteX26" fmla="*/ 301021 w 602819"/>
              <a:gd name="connsiteY26" fmla="*/ 0 h 602041"/>
              <a:gd name="connsiteX27" fmla="*/ 602819 w 602819"/>
              <a:gd name="connsiteY27" fmla="*/ 300618 h 602041"/>
              <a:gd name="connsiteX28" fmla="*/ 521317 w 602819"/>
              <a:gd name="connsiteY28" fmla="*/ 506134 h 602041"/>
              <a:gd name="connsiteX29" fmla="*/ 598784 w 602819"/>
              <a:gd name="connsiteY29" fmla="*/ 583504 h 602041"/>
              <a:gd name="connsiteX30" fmla="*/ 597977 w 602819"/>
              <a:gd name="connsiteY30" fmla="*/ 598817 h 602041"/>
              <a:gd name="connsiteX31" fmla="*/ 590715 w 602819"/>
              <a:gd name="connsiteY31" fmla="*/ 602041 h 602041"/>
              <a:gd name="connsiteX32" fmla="*/ 583452 w 602819"/>
              <a:gd name="connsiteY32" fmla="*/ 598817 h 602041"/>
              <a:gd name="connsiteX33" fmla="*/ 505985 w 602819"/>
              <a:gd name="connsiteY33" fmla="*/ 520641 h 602041"/>
              <a:gd name="connsiteX34" fmla="*/ 301021 w 602819"/>
              <a:gd name="connsiteY34" fmla="*/ 602041 h 602041"/>
              <a:gd name="connsiteX35" fmla="*/ 96057 w 602819"/>
              <a:gd name="connsiteY35" fmla="*/ 520641 h 602041"/>
              <a:gd name="connsiteX36" fmla="*/ 18590 w 602819"/>
              <a:gd name="connsiteY36" fmla="*/ 598817 h 602041"/>
              <a:gd name="connsiteX37" fmla="*/ 10520 w 602819"/>
              <a:gd name="connsiteY37" fmla="*/ 602041 h 602041"/>
              <a:gd name="connsiteX38" fmla="*/ 3258 w 602819"/>
              <a:gd name="connsiteY38" fmla="*/ 598817 h 602041"/>
              <a:gd name="connsiteX39" fmla="*/ 3258 w 602819"/>
              <a:gd name="connsiteY39" fmla="*/ 583504 h 602041"/>
              <a:gd name="connsiteX40" fmla="*/ 80725 w 602819"/>
              <a:gd name="connsiteY40" fmla="*/ 506134 h 602041"/>
              <a:gd name="connsiteX41" fmla="*/ 30 w 602819"/>
              <a:gd name="connsiteY41" fmla="*/ 300618 h 602041"/>
              <a:gd name="connsiteX42" fmla="*/ 43605 w 602819"/>
              <a:gd name="connsiteY42" fmla="*/ 145070 h 602041"/>
              <a:gd name="connsiteX43" fmla="*/ 58130 w 602819"/>
              <a:gd name="connsiteY43" fmla="*/ 141041 h 602041"/>
              <a:gd name="connsiteX44" fmla="*/ 62165 w 602819"/>
              <a:gd name="connsiteY44" fmla="*/ 156354 h 602041"/>
              <a:gd name="connsiteX45" fmla="*/ 21818 w 602819"/>
              <a:gd name="connsiteY45" fmla="*/ 300618 h 602041"/>
              <a:gd name="connsiteX46" fmla="*/ 301021 w 602819"/>
              <a:gd name="connsiteY46" fmla="*/ 580281 h 602041"/>
              <a:gd name="connsiteX47" fmla="*/ 581031 w 602819"/>
              <a:gd name="connsiteY47" fmla="*/ 300618 h 602041"/>
              <a:gd name="connsiteX48" fmla="*/ 301021 w 602819"/>
              <a:gd name="connsiteY48" fmla="*/ 21761 h 602041"/>
              <a:gd name="connsiteX49" fmla="*/ 156578 w 602819"/>
              <a:gd name="connsiteY49" fmla="*/ 62058 h 602041"/>
              <a:gd name="connsiteX50" fmla="*/ 141246 w 602819"/>
              <a:gd name="connsiteY50" fmla="*/ 58028 h 602041"/>
              <a:gd name="connsiteX51" fmla="*/ 145280 w 602819"/>
              <a:gd name="connsiteY51" fmla="*/ 43521 h 602041"/>
              <a:gd name="connsiteX52" fmla="*/ 301021 w 602819"/>
              <a:gd name="connsiteY52" fmla="*/ 0 h 602041"/>
              <a:gd name="connsiteX53" fmla="*/ 54075 w 602819"/>
              <a:gd name="connsiteY53" fmla="*/ 0 h 602041"/>
              <a:gd name="connsiteX54" fmla="*/ 64567 w 602819"/>
              <a:gd name="connsiteY54" fmla="*/ 10476 h 602041"/>
              <a:gd name="connsiteX55" fmla="*/ 64567 w 602819"/>
              <a:gd name="connsiteY55" fmla="*/ 49157 h 602041"/>
              <a:gd name="connsiteX56" fmla="*/ 75059 w 602819"/>
              <a:gd name="connsiteY56" fmla="*/ 59633 h 602041"/>
              <a:gd name="connsiteX57" fmla="*/ 75059 w 602819"/>
              <a:gd name="connsiteY57" fmla="*/ 32234 h 602041"/>
              <a:gd name="connsiteX58" fmla="*/ 86358 w 602819"/>
              <a:gd name="connsiteY58" fmla="*/ 21758 h 602041"/>
              <a:gd name="connsiteX59" fmla="*/ 96850 w 602819"/>
              <a:gd name="connsiteY59" fmla="*/ 32234 h 602041"/>
              <a:gd name="connsiteX60" fmla="*/ 96850 w 602819"/>
              <a:gd name="connsiteY60" fmla="*/ 81390 h 602041"/>
              <a:gd name="connsiteX61" fmla="*/ 107342 w 602819"/>
              <a:gd name="connsiteY61" fmla="*/ 91866 h 602041"/>
              <a:gd name="connsiteX62" fmla="*/ 107342 w 602819"/>
              <a:gd name="connsiteY62" fmla="*/ 64468 h 602041"/>
              <a:gd name="connsiteX63" fmla="*/ 118641 w 602819"/>
              <a:gd name="connsiteY63" fmla="*/ 53992 h 602041"/>
              <a:gd name="connsiteX64" fmla="*/ 129133 w 602819"/>
              <a:gd name="connsiteY64" fmla="*/ 64468 h 602041"/>
              <a:gd name="connsiteX65" fmla="*/ 129133 w 602819"/>
              <a:gd name="connsiteY65" fmla="*/ 113624 h 602041"/>
              <a:gd name="connsiteX66" fmla="*/ 164645 w 602819"/>
              <a:gd name="connsiteY66" fmla="*/ 149081 h 602041"/>
              <a:gd name="connsiteX67" fmla="*/ 301042 w 602819"/>
              <a:gd name="connsiteY67" fmla="*/ 96701 h 602041"/>
              <a:gd name="connsiteX68" fmla="*/ 506041 w 602819"/>
              <a:gd name="connsiteY68" fmla="*/ 300580 h 602041"/>
              <a:gd name="connsiteX69" fmla="*/ 301042 w 602819"/>
              <a:gd name="connsiteY69" fmla="*/ 505264 h 602041"/>
              <a:gd name="connsiteX70" fmla="*/ 96850 w 602819"/>
              <a:gd name="connsiteY70" fmla="*/ 300580 h 602041"/>
              <a:gd name="connsiteX71" fmla="*/ 149310 w 602819"/>
              <a:gd name="connsiteY71" fmla="*/ 164392 h 602041"/>
              <a:gd name="connsiteX72" fmla="*/ 113799 w 602819"/>
              <a:gd name="connsiteY72" fmla="*/ 128935 h 602041"/>
              <a:gd name="connsiteX73" fmla="*/ 64567 w 602819"/>
              <a:gd name="connsiteY73" fmla="*/ 128935 h 602041"/>
              <a:gd name="connsiteX74" fmla="*/ 54075 w 602819"/>
              <a:gd name="connsiteY74" fmla="*/ 118459 h 602041"/>
              <a:gd name="connsiteX75" fmla="*/ 64567 w 602819"/>
              <a:gd name="connsiteY75" fmla="*/ 107177 h 602041"/>
              <a:gd name="connsiteX76" fmla="*/ 92007 w 602819"/>
              <a:gd name="connsiteY76" fmla="*/ 107177 h 602041"/>
              <a:gd name="connsiteX77" fmla="*/ 81515 w 602819"/>
              <a:gd name="connsiteY77" fmla="*/ 96701 h 602041"/>
              <a:gd name="connsiteX78" fmla="*/ 32283 w 602819"/>
              <a:gd name="connsiteY78" fmla="*/ 96701 h 602041"/>
              <a:gd name="connsiteX79" fmla="*/ 21791 w 602819"/>
              <a:gd name="connsiteY79" fmla="*/ 86226 h 602041"/>
              <a:gd name="connsiteX80" fmla="*/ 32283 w 602819"/>
              <a:gd name="connsiteY80" fmla="*/ 74944 h 602041"/>
              <a:gd name="connsiteX81" fmla="*/ 59724 w 602819"/>
              <a:gd name="connsiteY81" fmla="*/ 74944 h 602041"/>
              <a:gd name="connsiteX82" fmla="*/ 49232 w 602819"/>
              <a:gd name="connsiteY82" fmla="*/ 64468 h 602041"/>
              <a:gd name="connsiteX83" fmla="*/ 10492 w 602819"/>
              <a:gd name="connsiteY83" fmla="*/ 64468 h 602041"/>
              <a:gd name="connsiteX84" fmla="*/ 0 w 602819"/>
              <a:gd name="connsiteY84" fmla="*/ 53992 h 602041"/>
              <a:gd name="connsiteX85" fmla="*/ 10492 w 602819"/>
              <a:gd name="connsiteY85" fmla="*/ 42710 h 602041"/>
              <a:gd name="connsiteX86" fmla="*/ 27441 w 602819"/>
              <a:gd name="connsiteY86" fmla="*/ 42710 h 602041"/>
              <a:gd name="connsiteX87" fmla="*/ 13720 w 602819"/>
              <a:gd name="connsiteY87" fmla="*/ 29011 h 602041"/>
              <a:gd name="connsiteX88" fmla="*/ 13720 w 602819"/>
              <a:gd name="connsiteY88" fmla="*/ 13700 h 602041"/>
              <a:gd name="connsiteX89" fmla="*/ 29055 w 602819"/>
              <a:gd name="connsiteY89" fmla="*/ 13700 h 602041"/>
              <a:gd name="connsiteX90" fmla="*/ 42775 w 602819"/>
              <a:gd name="connsiteY90" fmla="*/ 27399 h 602041"/>
              <a:gd name="connsiteX91" fmla="*/ 42775 w 602819"/>
              <a:gd name="connsiteY91" fmla="*/ 10476 h 602041"/>
              <a:gd name="connsiteX92" fmla="*/ 54075 w 602819"/>
              <a:gd name="connsiteY92" fmla="*/ 0 h 602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602819" h="602041">
                <a:moveTo>
                  <a:pt x="301042" y="215161"/>
                </a:moveTo>
                <a:cubicBezTo>
                  <a:pt x="281672" y="215161"/>
                  <a:pt x="263109" y="221607"/>
                  <a:pt x="248582" y="232889"/>
                </a:cubicBezTo>
                <a:lnTo>
                  <a:pt x="296199" y="280434"/>
                </a:lnTo>
                <a:cubicBezTo>
                  <a:pt x="297814" y="279628"/>
                  <a:pt x="299428" y="279628"/>
                  <a:pt x="301042" y="279628"/>
                </a:cubicBezTo>
                <a:cubicBezTo>
                  <a:pt x="313148" y="279628"/>
                  <a:pt x="322833" y="289298"/>
                  <a:pt x="322833" y="300580"/>
                </a:cubicBezTo>
                <a:cubicBezTo>
                  <a:pt x="322833" y="312668"/>
                  <a:pt x="313148" y="322338"/>
                  <a:pt x="301042" y="322338"/>
                </a:cubicBezTo>
                <a:cubicBezTo>
                  <a:pt x="289743" y="322338"/>
                  <a:pt x="280058" y="312668"/>
                  <a:pt x="280058" y="300580"/>
                </a:cubicBezTo>
                <a:cubicBezTo>
                  <a:pt x="280058" y="298968"/>
                  <a:pt x="280058" y="297357"/>
                  <a:pt x="280865" y="295745"/>
                </a:cubicBezTo>
                <a:lnTo>
                  <a:pt x="233247" y="248200"/>
                </a:lnTo>
                <a:cubicBezTo>
                  <a:pt x="221948" y="262705"/>
                  <a:pt x="215491" y="281240"/>
                  <a:pt x="215491" y="300580"/>
                </a:cubicBezTo>
                <a:cubicBezTo>
                  <a:pt x="215491" y="348125"/>
                  <a:pt x="254231" y="386805"/>
                  <a:pt x="301042" y="386805"/>
                </a:cubicBezTo>
                <a:cubicBezTo>
                  <a:pt x="348660" y="386805"/>
                  <a:pt x="387400" y="348125"/>
                  <a:pt x="387400" y="300580"/>
                </a:cubicBezTo>
                <a:cubicBezTo>
                  <a:pt x="387400" y="253841"/>
                  <a:pt x="348660" y="215161"/>
                  <a:pt x="301042" y="215161"/>
                </a:cubicBezTo>
                <a:close/>
                <a:moveTo>
                  <a:pt x="301042" y="118459"/>
                </a:moveTo>
                <a:cubicBezTo>
                  <a:pt x="255038" y="118459"/>
                  <a:pt x="212263" y="136188"/>
                  <a:pt x="179979" y="164392"/>
                </a:cubicBezTo>
                <a:lnTo>
                  <a:pt x="233247" y="217578"/>
                </a:lnTo>
                <a:cubicBezTo>
                  <a:pt x="251810" y="202267"/>
                  <a:pt x="275215" y="193403"/>
                  <a:pt x="301042" y="193403"/>
                </a:cubicBezTo>
                <a:cubicBezTo>
                  <a:pt x="360766" y="193403"/>
                  <a:pt x="409191" y="241753"/>
                  <a:pt x="409191" y="300580"/>
                </a:cubicBezTo>
                <a:cubicBezTo>
                  <a:pt x="409191" y="360212"/>
                  <a:pt x="360766" y="408563"/>
                  <a:pt x="301042" y="408563"/>
                </a:cubicBezTo>
                <a:cubicBezTo>
                  <a:pt x="242125" y="408563"/>
                  <a:pt x="193700" y="360212"/>
                  <a:pt x="193700" y="300580"/>
                </a:cubicBezTo>
                <a:cubicBezTo>
                  <a:pt x="193700" y="274793"/>
                  <a:pt x="202578" y="251423"/>
                  <a:pt x="217912" y="232889"/>
                </a:cubicBezTo>
                <a:lnTo>
                  <a:pt x="164645" y="179703"/>
                </a:lnTo>
                <a:cubicBezTo>
                  <a:pt x="136397" y="211937"/>
                  <a:pt x="118641" y="254647"/>
                  <a:pt x="118641" y="300580"/>
                </a:cubicBezTo>
                <a:cubicBezTo>
                  <a:pt x="118641" y="401310"/>
                  <a:pt x="200157" y="483506"/>
                  <a:pt x="301042" y="483506"/>
                </a:cubicBezTo>
                <a:cubicBezTo>
                  <a:pt x="401927" y="483506"/>
                  <a:pt x="484250" y="401310"/>
                  <a:pt x="484250" y="300580"/>
                </a:cubicBezTo>
                <a:cubicBezTo>
                  <a:pt x="484250" y="199849"/>
                  <a:pt x="401927" y="118459"/>
                  <a:pt x="301042" y="118459"/>
                </a:cubicBezTo>
                <a:close/>
                <a:moveTo>
                  <a:pt x="301021" y="0"/>
                </a:moveTo>
                <a:cubicBezTo>
                  <a:pt x="467252" y="0"/>
                  <a:pt x="602819" y="134593"/>
                  <a:pt x="602819" y="300618"/>
                </a:cubicBezTo>
                <a:cubicBezTo>
                  <a:pt x="602819" y="380406"/>
                  <a:pt x="572155" y="452135"/>
                  <a:pt x="521317" y="506134"/>
                </a:cubicBezTo>
                <a:lnTo>
                  <a:pt x="598784" y="583504"/>
                </a:lnTo>
                <a:cubicBezTo>
                  <a:pt x="602819" y="587534"/>
                  <a:pt x="602819" y="594788"/>
                  <a:pt x="597977" y="598817"/>
                </a:cubicBezTo>
                <a:cubicBezTo>
                  <a:pt x="596363" y="600429"/>
                  <a:pt x="593136" y="602041"/>
                  <a:pt x="590715" y="602041"/>
                </a:cubicBezTo>
                <a:cubicBezTo>
                  <a:pt x="588294" y="602041"/>
                  <a:pt x="585066" y="600429"/>
                  <a:pt x="583452" y="598817"/>
                </a:cubicBezTo>
                <a:lnTo>
                  <a:pt x="505985" y="520641"/>
                </a:lnTo>
                <a:cubicBezTo>
                  <a:pt x="452727" y="571415"/>
                  <a:pt x="380102" y="602041"/>
                  <a:pt x="301021" y="602041"/>
                </a:cubicBezTo>
                <a:cubicBezTo>
                  <a:pt x="221940" y="602041"/>
                  <a:pt x="150122" y="571415"/>
                  <a:pt x="96057" y="520641"/>
                </a:cubicBezTo>
                <a:lnTo>
                  <a:pt x="18590" y="598817"/>
                </a:lnTo>
                <a:cubicBezTo>
                  <a:pt x="16169" y="600429"/>
                  <a:pt x="13748" y="602041"/>
                  <a:pt x="10520" y="602041"/>
                </a:cubicBezTo>
                <a:cubicBezTo>
                  <a:pt x="8099" y="602041"/>
                  <a:pt x="5679" y="600429"/>
                  <a:pt x="3258" y="598817"/>
                </a:cubicBezTo>
                <a:cubicBezTo>
                  <a:pt x="-777" y="594788"/>
                  <a:pt x="-777" y="587534"/>
                  <a:pt x="3258" y="583504"/>
                </a:cubicBezTo>
                <a:lnTo>
                  <a:pt x="80725" y="506134"/>
                </a:lnTo>
                <a:cubicBezTo>
                  <a:pt x="30694" y="452135"/>
                  <a:pt x="30" y="379600"/>
                  <a:pt x="30" y="300618"/>
                </a:cubicBezTo>
                <a:cubicBezTo>
                  <a:pt x="30" y="245814"/>
                  <a:pt x="15362" y="191815"/>
                  <a:pt x="43605" y="145070"/>
                </a:cubicBezTo>
                <a:cubicBezTo>
                  <a:pt x="46833" y="139429"/>
                  <a:pt x="53288" y="137817"/>
                  <a:pt x="58130" y="141041"/>
                </a:cubicBezTo>
                <a:cubicBezTo>
                  <a:pt x="63779" y="144264"/>
                  <a:pt x="65393" y="150712"/>
                  <a:pt x="62165" y="156354"/>
                </a:cubicBezTo>
                <a:cubicBezTo>
                  <a:pt x="35536" y="199875"/>
                  <a:pt x="21818" y="249843"/>
                  <a:pt x="21818" y="300618"/>
                </a:cubicBezTo>
                <a:cubicBezTo>
                  <a:pt x="21818" y="454553"/>
                  <a:pt x="146894" y="580281"/>
                  <a:pt x="301021" y="580281"/>
                </a:cubicBezTo>
                <a:cubicBezTo>
                  <a:pt x="455148" y="580281"/>
                  <a:pt x="581031" y="454553"/>
                  <a:pt x="581031" y="300618"/>
                </a:cubicBezTo>
                <a:cubicBezTo>
                  <a:pt x="581031" y="146682"/>
                  <a:pt x="455148" y="21761"/>
                  <a:pt x="301021" y="21761"/>
                </a:cubicBezTo>
                <a:cubicBezTo>
                  <a:pt x="250183" y="21761"/>
                  <a:pt x="200153" y="35462"/>
                  <a:pt x="156578" y="62058"/>
                </a:cubicBezTo>
                <a:cubicBezTo>
                  <a:pt x="150929" y="65282"/>
                  <a:pt x="144473" y="63670"/>
                  <a:pt x="141246" y="58028"/>
                </a:cubicBezTo>
                <a:cubicBezTo>
                  <a:pt x="138018" y="53193"/>
                  <a:pt x="139632" y="46745"/>
                  <a:pt x="145280" y="43521"/>
                </a:cubicBezTo>
                <a:cubicBezTo>
                  <a:pt x="192083" y="15313"/>
                  <a:pt x="246149" y="0"/>
                  <a:pt x="301021" y="0"/>
                </a:cubicBezTo>
                <a:close/>
                <a:moveTo>
                  <a:pt x="54075" y="0"/>
                </a:moveTo>
                <a:cubicBezTo>
                  <a:pt x="59724" y="0"/>
                  <a:pt x="64567" y="4835"/>
                  <a:pt x="64567" y="10476"/>
                </a:cubicBezTo>
                <a:lnTo>
                  <a:pt x="64567" y="49157"/>
                </a:lnTo>
                <a:lnTo>
                  <a:pt x="75059" y="59633"/>
                </a:lnTo>
                <a:lnTo>
                  <a:pt x="75059" y="32234"/>
                </a:lnTo>
                <a:cubicBezTo>
                  <a:pt x="75059" y="26593"/>
                  <a:pt x="79901" y="21758"/>
                  <a:pt x="86358" y="21758"/>
                </a:cubicBezTo>
                <a:cubicBezTo>
                  <a:pt x="92007" y="21758"/>
                  <a:pt x="96850" y="26593"/>
                  <a:pt x="96850" y="32234"/>
                </a:cubicBezTo>
                <a:lnTo>
                  <a:pt x="96850" y="81390"/>
                </a:lnTo>
                <a:lnTo>
                  <a:pt x="107342" y="91866"/>
                </a:lnTo>
                <a:lnTo>
                  <a:pt x="107342" y="64468"/>
                </a:lnTo>
                <a:cubicBezTo>
                  <a:pt x="107342" y="58827"/>
                  <a:pt x="112185" y="53992"/>
                  <a:pt x="118641" y="53992"/>
                </a:cubicBezTo>
                <a:cubicBezTo>
                  <a:pt x="124291" y="53992"/>
                  <a:pt x="129133" y="58827"/>
                  <a:pt x="129133" y="64468"/>
                </a:cubicBezTo>
                <a:lnTo>
                  <a:pt x="129133" y="113624"/>
                </a:lnTo>
                <a:lnTo>
                  <a:pt x="164645" y="149081"/>
                </a:lnTo>
                <a:cubicBezTo>
                  <a:pt x="200964" y="116848"/>
                  <a:pt x="248582" y="96701"/>
                  <a:pt x="301042" y="96701"/>
                </a:cubicBezTo>
                <a:cubicBezTo>
                  <a:pt x="414034" y="96701"/>
                  <a:pt x="506041" y="188568"/>
                  <a:pt x="506041" y="300580"/>
                </a:cubicBezTo>
                <a:cubicBezTo>
                  <a:pt x="506041" y="413398"/>
                  <a:pt x="414034" y="505264"/>
                  <a:pt x="301042" y="505264"/>
                </a:cubicBezTo>
                <a:cubicBezTo>
                  <a:pt x="188857" y="505264"/>
                  <a:pt x="96850" y="413398"/>
                  <a:pt x="96850" y="300580"/>
                </a:cubicBezTo>
                <a:cubicBezTo>
                  <a:pt x="96850" y="248200"/>
                  <a:pt x="117027" y="200655"/>
                  <a:pt x="149310" y="164392"/>
                </a:cubicBezTo>
                <a:lnTo>
                  <a:pt x="113799" y="128935"/>
                </a:lnTo>
                <a:lnTo>
                  <a:pt x="64567" y="128935"/>
                </a:lnTo>
                <a:cubicBezTo>
                  <a:pt x="58917" y="128935"/>
                  <a:pt x="54075" y="124100"/>
                  <a:pt x="54075" y="118459"/>
                </a:cubicBezTo>
                <a:cubicBezTo>
                  <a:pt x="54075" y="112013"/>
                  <a:pt x="58917" y="107177"/>
                  <a:pt x="64567" y="107177"/>
                </a:cubicBezTo>
                <a:lnTo>
                  <a:pt x="92007" y="107177"/>
                </a:lnTo>
                <a:lnTo>
                  <a:pt x="81515" y="96701"/>
                </a:lnTo>
                <a:lnTo>
                  <a:pt x="32283" y="96701"/>
                </a:lnTo>
                <a:cubicBezTo>
                  <a:pt x="26634" y="96701"/>
                  <a:pt x="21791" y="91866"/>
                  <a:pt x="21791" y="86226"/>
                </a:cubicBezTo>
                <a:cubicBezTo>
                  <a:pt x="21791" y="79779"/>
                  <a:pt x="26634" y="74944"/>
                  <a:pt x="32283" y="74944"/>
                </a:cubicBezTo>
                <a:lnTo>
                  <a:pt x="59724" y="74944"/>
                </a:lnTo>
                <a:lnTo>
                  <a:pt x="49232" y="64468"/>
                </a:lnTo>
                <a:lnTo>
                  <a:pt x="10492" y="64468"/>
                </a:lnTo>
                <a:cubicBezTo>
                  <a:pt x="4842" y="64468"/>
                  <a:pt x="0" y="59633"/>
                  <a:pt x="0" y="53992"/>
                </a:cubicBezTo>
                <a:cubicBezTo>
                  <a:pt x="0" y="47545"/>
                  <a:pt x="4842" y="42710"/>
                  <a:pt x="10492" y="42710"/>
                </a:cubicBezTo>
                <a:lnTo>
                  <a:pt x="27441" y="42710"/>
                </a:lnTo>
                <a:lnTo>
                  <a:pt x="13720" y="29011"/>
                </a:lnTo>
                <a:cubicBezTo>
                  <a:pt x="9685" y="24981"/>
                  <a:pt x="9685" y="17729"/>
                  <a:pt x="13720" y="13700"/>
                </a:cubicBezTo>
                <a:cubicBezTo>
                  <a:pt x="17756" y="9670"/>
                  <a:pt x="25020" y="9670"/>
                  <a:pt x="29055" y="13700"/>
                </a:cubicBezTo>
                <a:lnTo>
                  <a:pt x="42775" y="27399"/>
                </a:lnTo>
                <a:lnTo>
                  <a:pt x="42775" y="10476"/>
                </a:lnTo>
                <a:cubicBezTo>
                  <a:pt x="42775" y="4835"/>
                  <a:pt x="47618" y="0"/>
                  <a:pt x="54075" y="0"/>
                </a:cubicBezTo>
                <a:close/>
              </a:path>
            </a:pathLst>
          </a:custGeom>
          <a:gradFill flip="none" rotWithShape="1">
            <a:gsLst>
              <a:gs pos="31000">
                <a:schemeClr val="bg1"/>
              </a:gs>
              <a:gs pos="100000">
                <a:schemeClr val="bg1">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endParaRPr>
          </a:p>
        </p:txBody>
      </p:sp>
      <p:sp>
        <p:nvSpPr>
          <p:cNvPr id="12" name="文本框 11"/>
          <p:cNvSpPr txBox="1"/>
          <p:nvPr/>
        </p:nvSpPr>
        <p:spPr>
          <a:xfrm>
            <a:off x="4876431" y="2264102"/>
            <a:ext cx="2443294" cy="1446550"/>
          </a:xfrm>
          <a:prstGeom prst="rect">
            <a:avLst/>
          </a:prstGeom>
          <a:noFill/>
        </p:spPr>
        <p:txBody>
          <a:bodyPr wrap="square" rtlCol="0">
            <a:spAutoFit/>
          </a:bodyPr>
          <a:lstStyle/>
          <a:p>
            <a:pPr algn="dist"/>
            <a:r>
              <a:rPr lang="zh-CN" altLang="en-US" sz="8800" dirty="0">
                <a:gradFill>
                  <a:gsLst>
                    <a:gs pos="47000">
                      <a:prstClr val="white"/>
                    </a:gs>
                    <a:gs pos="100000">
                      <a:prstClr val="white">
                        <a:alpha val="0"/>
                      </a:prstClr>
                    </a:gs>
                  </a:gsLst>
                  <a:lin ang="5400000" scaled="1"/>
                </a:gradFill>
                <a:latin typeface="庞门正道标题体" panose="02010600030101010101" pitchFamily="2" charset="-122"/>
                <a:ea typeface="庞门正道标题体" panose="02010600030101010101" pitchFamily="2" charset="-122"/>
              </a:rPr>
              <a:t>谢谢</a:t>
            </a:r>
            <a:endParaRPr lang="zh-CN" altLang="en-US" sz="8800" dirty="0">
              <a:gradFill>
                <a:gsLst>
                  <a:gs pos="47000">
                    <a:schemeClr val="bg1"/>
                  </a:gs>
                  <a:gs pos="100000">
                    <a:schemeClr val="bg1">
                      <a:alpha val="0"/>
                    </a:schemeClr>
                  </a:gs>
                </a:gsLst>
                <a:lin ang="5400000" scaled="1"/>
              </a:gradFill>
              <a:latin typeface="庞门正道标题体" panose="02010600030101010101" pitchFamily="2" charset="-122"/>
              <a:ea typeface="庞门正道标题体" panose="02010600030101010101" pitchFamily="2" charset="-122"/>
            </a:endParaRPr>
          </a:p>
        </p:txBody>
      </p:sp>
      <p:sp>
        <p:nvSpPr>
          <p:cNvPr id="13" name="文本框 12"/>
          <p:cNvSpPr txBox="1"/>
          <p:nvPr/>
        </p:nvSpPr>
        <p:spPr>
          <a:xfrm>
            <a:off x="4943218" y="3499364"/>
            <a:ext cx="2318263" cy="523220"/>
          </a:xfrm>
          <a:prstGeom prst="rect">
            <a:avLst/>
          </a:prstGeom>
          <a:noFill/>
        </p:spPr>
        <p:txBody>
          <a:bodyPr wrap="none" rtlCol="0">
            <a:spAutoFit/>
          </a:bodyPr>
          <a:lstStyle/>
          <a:p>
            <a:pPr algn="ctr"/>
            <a:r>
              <a:rPr lang="en-US" altLang="zh-CN" sz="2800" dirty="0">
                <a:gradFill>
                  <a:gsLst>
                    <a:gs pos="47000">
                      <a:prstClr val="white"/>
                    </a:gs>
                    <a:gs pos="100000">
                      <a:prstClr val="white">
                        <a:alpha val="0"/>
                      </a:prstClr>
                    </a:gs>
                  </a:gsLst>
                  <a:lin ang="5400000" scaled="1"/>
                </a:gradFill>
                <a:latin typeface="庞门正道标题体" panose="02010600030101010101" pitchFamily="2" charset="-122"/>
                <a:ea typeface="庞门正道标题体" panose="02010600030101010101" pitchFamily="2" charset="-122"/>
              </a:rPr>
              <a:t>THANK YOU</a:t>
            </a:r>
            <a:endParaRPr lang="zh-CN" altLang="en-US" sz="2800" dirty="0">
              <a:gradFill>
                <a:gsLst>
                  <a:gs pos="47000">
                    <a:schemeClr val="bg1"/>
                  </a:gs>
                  <a:gs pos="100000">
                    <a:schemeClr val="bg1">
                      <a:alpha val="0"/>
                    </a:schemeClr>
                  </a:gs>
                </a:gsLst>
                <a:lin ang="5400000" scaled="1"/>
              </a:gradFill>
              <a:latin typeface="庞门正道标题体" panose="02010600030101010101" pitchFamily="2" charset="-122"/>
              <a:ea typeface="庞门正道标题体" panose="02010600030101010101" pitchFamily="2" charset="-122"/>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图片包含 动物, 海胆, 游戏机, 鸟&#10;&#10;描述已自动生成"/>
          <p:cNvPicPr>
            <a:picLocks noChangeAspect="1"/>
          </p:cNvPicPr>
          <p:nvPr/>
        </p:nvPicPr>
        <p:blipFill rotWithShape="1">
          <a:blip r:embed="rId1">
            <a:extLst>
              <a:ext uri="{28A0092B-C50C-407E-A947-70E740481C1C}">
                <a14:useLocalDpi xmlns:a14="http://schemas.microsoft.com/office/drawing/2010/main" val="0"/>
              </a:ext>
            </a:extLst>
          </a:blip>
          <a:srcRect l="18793" r="18792"/>
          <a:stretch>
            <a:fillRect/>
          </a:stretch>
        </p:blipFill>
        <p:spPr>
          <a:xfrm>
            <a:off x="1" y="-11410"/>
            <a:ext cx="12192000" cy="6880820"/>
          </a:xfrm>
          <a:prstGeom prst="rect">
            <a:avLst/>
          </a:prstGeom>
        </p:spPr>
      </p:pic>
      <p:sp>
        <p:nvSpPr>
          <p:cNvPr id="3" name="矩形 2"/>
          <p:cNvSpPr/>
          <p:nvPr/>
        </p:nvSpPr>
        <p:spPr>
          <a:xfrm>
            <a:off x="12065" y="-22820"/>
            <a:ext cx="12191998" cy="6880820"/>
          </a:xfrm>
          <a:prstGeom prst="rect">
            <a:avLst/>
          </a:prstGeom>
          <a:gradFill flip="none" rotWithShape="1">
            <a:gsLst>
              <a:gs pos="0">
                <a:schemeClr val="tx1">
                  <a:alpha val="50000"/>
                </a:schemeClr>
              </a:gs>
              <a:gs pos="100000">
                <a:schemeClr val="tx1">
                  <a:alpha val="50000"/>
                </a:schemeClr>
              </a:gs>
              <a:gs pos="50000">
                <a:schemeClr val="tx1">
                  <a:alpha val="8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6" name="组合 5"/>
          <p:cNvGrpSpPr/>
          <p:nvPr/>
        </p:nvGrpSpPr>
        <p:grpSpPr>
          <a:xfrm>
            <a:off x="663116" y="2006464"/>
            <a:ext cx="10920996" cy="3696161"/>
            <a:chOff x="505957" y="2174806"/>
            <a:chExt cx="10920996" cy="3696161"/>
          </a:xfrm>
        </p:grpSpPr>
        <p:sp>
          <p:nvSpPr>
            <p:cNvPr id="7" name="矩形 6"/>
            <p:cNvSpPr/>
            <p:nvPr/>
          </p:nvSpPr>
          <p:spPr>
            <a:xfrm>
              <a:off x="505957" y="2724559"/>
              <a:ext cx="2559525" cy="1706880"/>
            </a:xfrm>
            <a:prstGeom prst="rect">
              <a:avLst/>
            </a:prstGeom>
          </p:spPr>
          <p:txBody>
            <a:bodyPr wrap="square">
              <a:spAutoFit/>
            </a:bodyPr>
            <a:lstStyle/>
            <a:p>
              <a:pPr algn="l">
                <a:lnSpc>
                  <a:spcPct val="150000"/>
                </a:lnSpc>
              </a:pPr>
              <a:r>
                <a:rPr lang="en-US" altLang="zh-CN" sz="1400">
                  <a:solidFill>
                    <a:schemeClr val="bg1"/>
                  </a:solidFill>
                </a:rPr>
                <a:t>它使计算机能够通过数据进行学习，而不需要明确编程指令。机器学习算法通过分析大量数据来识别模式，并使用这些模式来预测和决策。</a:t>
              </a:r>
              <a:endParaRPr lang="en-US" altLang="zh-CN" sz="1400">
                <a:solidFill>
                  <a:schemeClr val="bg1"/>
                </a:solidFill>
              </a:endParaRPr>
            </a:p>
          </p:txBody>
        </p:sp>
        <p:grpSp>
          <p:nvGrpSpPr>
            <p:cNvPr id="8" name="组合 7"/>
            <p:cNvGrpSpPr/>
            <p:nvPr/>
          </p:nvGrpSpPr>
          <p:grpSpPr>
            <a:xfrm>
              <a:off x="4068530" y="3295484"/>
              <a:ext cx="1720936" cy="1720936"/>
              <a:chOff x="3463205" y="3321415"/>
              <a:chExt cx="1654346" cy="1654346"/>
            </a:xfrm>
          </p:grpSpPr>
          <p:sp>
            <p:nvSpPr>
              <p:cNvPr id="45" name="椭圆 44"/>
              <p:cNvSpPr/>
              <p:nvPr/>
            </p:nvSpPr>
            <p:spPr>
              <a:xfrm>
                <a:off x="3463205" y="3321415"/>
                <a:ext cx="1654346" cy="1654346"/>
              </a:xfrm>
              <a:prstGeom prst="ellipse">
                <a:avLst/>
              </a:prstGeom>
              <a:noFill/>
              <a:ln w="15875">
                <a:solidFill>
                  <a:srgbClr val="4DF5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p:nvPr/>
            </p:nvSpPr>
            <p:spPr>
              <a:xfrm>
                <a:off x="3512015" y="3370225"/>
                <a:ext cx="1556727" cy="1556727"/>
              </a:xfrm>
              <a:prstGeom prst="ellipse">
                <a:avLst/>
              </a:prstGeom>
              <a:noFill/>
              <a:ln w="15875" cap="flat" cmpd="sng" algn="ctr">
                <a:solidFill>
                  <a:srgbClr val="46ECFF">
                    <a:alpha val="94727"/>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47" name="椭圆 46"/>
              <p:cNvSpPr/>
              <p:nvPr/>
            </p:nvSpPr>
            <p:spPr>
              <a:xfrm>
                <a:off x="3560824" y="3419034"/>
                <a:ext cx="1459107" cy="1459107"/>
              </a:xfrm>
              <a:prstGeom prst="ellipse">
                <a:avLst/>
              </a:prstGeom>
              <a:noFill/>
              <a:ln w="15875" cap="flat" cmpd="sng" algn="ctr">
                <a:solidFill>
                  <a:srgbClr val="3FE4FF">
                    <a:alpha val="89455"/>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48" name="椭圆 47"/>
              <p:cNvSpPr/>
              <p:nvPr/>
            </p:nvSpPr>
            <p:spPr>
              <a:xfrm>
                <a:off x="3609634" y="3467844"/>
                <a:ext cx="1361488" cy="1361488"/>
              </a:xfrm>
              <a:prstGeom prst="ellipse">
                <a:avLst/>
              </a:prstGeom>
              <a:noFill/>
              <a:ln w="15875" cap="flat" cmpd="sng" algn="ctr">
                <a:solidFill>
                  <a:srgbClr val="39DBFF">
                    <a:alpha val="84182"/>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49" name="椭圆 48"/>
              <p:cNvSpPr/>
              <p:nvPr/>
            </p:nvSpPr>
            <p:spPr>
              <a:xfrm>
                <a:off x="3658443" y="3516654"/>
                <a:ext cx="1263869" cy="1263869"/>
              </a:xfrm>
              <a:prstGeom prst="ellipse">
                <a:avLst/>
              </a:prstGeom>
              <a:noFill/>
              <a:ln w="15875" cap="flat" cmpd="sng" algn="ctr">
                <a:solidFill>
                  <a:srgbClr val="32D3FF">
                    <a:alpha val="78909"/>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50" name="椭圆 49"/>
              <p:cNvSpPr/>
              <p:nvPr/>
            </p:nvSpPr>
            <p:spPr>
              <a:xfrm>
                <a:off x="3707253" y="3565463"/>
                <a:ext cx="1166250" cy="1166250"/>
              </a:xfrm>
              <a:prstGeom prst="ellipse">
                <a:avLst/>
              </a:prstGeom>
              <a:noFill/>
              <a:ln w="15875" cap="flat" cmpd="sng" algn="ctr">
                <a:solidFill>
                  <a:srgbClr val="2BCBFF">
                    <a:alpha val="73636"/>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51" name="椭圆 50"/>
              <p:cNvSpPr/>
              <p:nvPr/>
            </p:nvSpPr>
            <p:spPr>
              <a:xfrm>
                <a:off x="3756063" y="3614273"/>
                <a:ext cx="1068630" cy="1068630"/>
              </a:xfrm>
              <a:prstGeom prst="ellipse">
                <a:avLst/>
              </a:prstGeom>
              <a:noFill/>
              <a:ln w="15875" cap="flat" cmpd="sng" algn="ctr">
                <a:solidFill>
                  <a:srgbClr val="25C2FF">
                    <a:alpha val="68364"/>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52" name="椭圆 51"/>
              <p:cNvSpPr/>
              <p:nvPr/>
            </p:nvSpPr>
            <p:spPr>
              <a:xfrm>
                <a:off x="3804872" y="3663083"/>
                <a:ext cx="971011" cy="971011"/>
              </a:xfrm>
              <a:prstGeom prst="ellipse">
                <a:avLst/>
              </a:prstGeom>
              <a:noFill/>
              <a:ln w="15875" cap="flat" cmpd="sng" algn="ctr">
                <a:solidFill>
                  <a:srgbClr val="1EBAFF">
                    <a:alpha val="63091"/>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53" name="椭圆 52"/>
              <p:cNvSpPr/>
              <p:nvPr/>
            </p:nvSpPr>
            <p:spPr>
              <a:xfrm>
                <a:off x="3853682" y="3711892"/>
                <a:ext cx="873392" cy="873392"/>
              </a:xfrm>
              <a:prstGeom prst="ellipse">
                <a:avLst/>
              </a:prstGeom>
              <a:noFill/>
              <a:ln w="15875" cap="flat" cmpd="sng" algn="ctr">
                <a:solidFill>
                  <a:srgbClr val="17B2FF">
                    <a:alpha val="57818"/>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54" name="椭圆 53"/>
              <p:cNvSpPr/>
              <p:nvPr/>
            </p:nvSpPr>
            <p:spPr>
              <a:xfrm>
                <a:off x="3902492" y="3760702"/>
                <a:ext cx="775773" cy="775773"/>
              </a:xfrm>
              <a:prstGeom prst="ellipse">
                <a:avLst/>
              </a:prstGeom>
              <a:noFill/>
              <a:ln w="15875" cap="flat" cmpd="sng" algn="ctr">
                <a:solidFill>
                  <a:srgbClr val="11A9FF">
                    <a:alpha val="52545"/>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55" name="椭圆 54"/>
              <p:cNvSpPr/>
              <p:nvPr/>
            </p:nvSpPr>
            <p:spPr>
              <a:xfrm>
                <a:off x="3951301" y="3809511"/>
                <a:ext cx="678153" cy="678153"/>
              </a:xfrm>
              <a:prstGeom prst="ellipse">
                <a:avLst/>
              </a:prstGeom>
              <a:noFill/>
              <a:ln w="15875" cap="flat" cmpd="sng" algn="ctr">
                <a:solidFill>
                  <a:srgbClr val="0AA1FF">
                    <a:alpha val="47273"/>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56" name="椭圆 55"/>
              <p:cNvSpPr/>
              <p:nvPr/>
            </p:nvSpPr>
            <p:spPr>
              <a:xfrm>
                <a:off x="4000111" y="3858321"/>
                <a:ext cx="580534" cy="580534"/>
              </a:xfrm>
              <a:prstGeom prst="ellipse">
                <a:avLst/>
              </a:prstGeom>
              <a:noFill/>
              <a:ln w="15875">
                <a:solidFill>
                  <a:srgbClr val="0499FF">
                    <a:alpha val="4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 name="组合 8"/>
            <p:cNvGrpSpPr/>
            <p:nvPr/>
          </p:nvGrpSpPr>
          <p:grpSpPr>
            <a:xfrm>
              <a:off x="5750092" y="4647172"/>
              <a:ext cx="1033918" cy="1033918"/>
              <a:chOff x="3463205" y="3321415"/>
              <a:chExt cx="1654346" cy="1654346"/>
            </a:xfrm>
          </p:grpSpPr>
          <p:sp>
            <p:nvSpPr>
              <p:cNvPr id="33" name="椭圆 32"/>
              <p:cNvSpPr/>
              <p:nvPr/>
            </p:nvSpPr>
            <p:spPr>
              <a:xfrm>
                <a:off x="3463205" y="3321415"/>
                <a:ext cx="1654346" cy="1654346"/>
              </a:xfrm>
              <a:prstGeom prst="ellipse">
                <a:avLst/>
              </a:prstGeom>
              <a:noFill/>
              <a:ln w="15875">
                <a:solidFill>
                  <a:srgbClr val="4DF5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p:nvPr/>
            </p:nvSpPr>
            <p:spPr>
              <a:xfrm>
                <a:off x="3512015" y="3370225"/>
                <a:ext cx="1556727" cy="1556727"/>
              </a:xfrm>
              <a:prstGeom prst="ellipse">
                <a:avLst/>
              </a:prstGeom>
              <a:noFill/>
              <a:ln w="15875" cap="flat" cmpd="sng" algn="ctr">
                <a:solidFill>
                  <a:srgbClr val="46ECFF">
                    <a:alpha val="94727"/>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35" name="椭圆 34"/>
              <p:cNvSpPr/>
              <p:nvPr/>
            </p:nvSpPr>
            <p:spPr>
              <a:xfrm>
                <a:off x="3560824" y="3419034"/>
                <a:ext cx="1459107" cy="1459107"/>
              </a:xfrm>
              <a:prstGeom prst="ellipse">
                <a:avLst/>
              </a:prstGeom>
              <a:noFill/>
              <a:ln w="15875" cap="flat" cmpd="sng" algn="ctr">
                <a:solidFill>
                  <a:srgbClr val="3FE4FF">
                    <a:alpha val="89455"/>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36" name="椭圆 35"/>
              <p:cNvSpPr/>
              <p:nvPr/>
            </p:nvSpPr>
            <p:spPr>
              <a:xfrm>
                <a:off x="3609634" y="3467844"/>
                <a:ext cx="1361488" cy="1361488"/>
              </a:xfrm>
              <a:prstGeom prst="ellipse">
                <a:avLst/>
              </a:prstGeom>
              <a:noFill/>
              <a:ln w="15875" cap="flat" cmpd="sng" algn="ctr">
                <a:solidFill>
                  <a:srgbClr val="39DBFF">
                    <a:alpha val="84182"/>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lumMod val="100000"/>
                    </a:schemeClr>
                  </a:solidFill>
                </a:endParaRPr>
              </a:p>
            </p:txBody>
          </p:sp>
          <p:sp>
            <p:nvSpPr>
              <p:cNvPr id="37" name="椭圆 36"/>
              <p:cNvSpPr/>
              <p:nvPr/>
            </p:nvSpPr>
            <p:spPr>
              <a:xfrm>
                <a:off x="3658443" y="3516654"/>
                <a:ext cx="1263869" cy="1263869"/>
              </a:xfrm>
              <a:prstGeom prst="ellipse">
                <a:avLst/>
              </a:prstGeom>
              <a:noFill/>
              <a:ln w="15875" cap="flat" cmpd="sng" algn="ctr">
                <a:solidFill>
                  <a:srgbClr val="32D3FF">
                    <a:alpha val="78909"/>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38" name="椭圆 37"/>
              <p:cNvSpPr/>
              <p:nvPr/>
            </p:nvSpPr>
            <p:spPr>
              <a:xfrm>
                <a:off x="3707253" y="3565463"/>
                <a:ext cx="1166250" cy="1166250"/>
              </a:xfrm>
              <a:prstGeom prst="ellipse">
                <a:avLst/>
              </a:prstGeom>
              <a:noFill/>
              <a:ln w="15875" cap="flat" cmpd="sng" algn="ctr">
                <a:solidFill>
                  <a:srgbClr val="2BCBFF">
                    <a:alpha val="73636"/>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39" name="椭圆 38"/>
              <p:cNvSpPr/>
              <p:nvPr/>
            </p:nvSpPr>
            <p:spPr>
              <a:xfrm>
                <a:off x="3756063" y="3614273"/>
                <a:ext cx="1068630" cy="1068630"/>
              </a:xfrm>
              <a:prstGeom prst="ellipse">
                <a:avLst/>
              </a:prstGeom>
              <a:noFill/>
              <a:ln w="15875" cap="flat" cmpd="sng" algn="ctr">
                <a:solidFill>
                  <a:srgbClr val="25C2FF">
                    <a:alpha val="68364"/>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40" name="椭圆 39"/>
              <p:cNvSpPr/>
              <p:nvPr/>
            </p:nvSpPr>
            <p:spPr>
              <a:xfrm>
                <a:off x="3804872" y="3663083"/>
                <a:ext cx="971011" cy="971011"/>
              </a:xfrm>
              <a:prstGeom prst="ellipse">
                <a:avLst/>
              </a:prstGeom>
              <a:noFill/>
              <a:ln w="15875" cap="flat" cmpd="sng" algn="ctr">
                <a:solidFill>
                  <a:srgbClr val="1EBAFF">
                    <a:alpha val="63091"/>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41" name="椭圆 40"/>
              <p:cNvSpPr/>
              <p:nvPr/>
            </p:nvSpPr>
            <p:spPr>
              <a:xfrm>
                <a:off x="3853682" y="3711892"/>
                <a:ext cx="873392" cy="873392"/>
              </a:xfrm>
              <a:prstGeom prst="ellipse">
                <a:avLst/>
              </a:prstGeom>
              <a:noFill/>
              <a:ln w="15875" cap="flat" cmpd="sng" algn="ctr">
                <a:solidFill>
                  <a:srgbClr val="17B2FF">
                    <a:alpha val="57818"/>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42" name="椭圆 41"/>
              <p:cNvSpPr/>
              <p:nvPr/>
            </p:nvSpPr>
            <p:spPr>
              <a:xfrm>
                <a:off x="3902492" y="3760702"/>
                <a:ext cx="775773" cy="775773"/>
              </a:xfrm>
              <a:prstGeom prst="ellipse">
                <a:avLst/>
              </a:prstGeom>
              <a:noFill/>
              <a:ln w="15875" cap="flat" cmpd="sng" algn="ctr">
                <a:solidFill>
                  <a:srgbClr val="11A9FF">
                    <a:alpha val="52545"/>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43" name="椭圆 42"/>
              <p:cNvSpPr/>
              <p:nvPr/>
            </p:nvSpPr>
            <p:spPr>
              <a:xfrm>
                <a:off x="3951301" y="3809511"/>
                <a:ext cx="678153" cy="678153"/>
              </a:xfrm>
              <a:prstGeom prst="ellipse">
                <a:avLst/>
              </a:prstGeom>
              <a:noFill/>
              <a:ln w="15875" cap="flat" cmpd="sng" algn="ctr">
                <a:solidFill>
                  <a:srgbClr val="0AA1FF">
                    <a:alpha val="47273"/>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44" name="椭圆 43"/>
              <p:cNvSpPr/>
              <p:nvPr/>
            </p:nvSpPr>
            <p:spPr>
              <a:xfrm>
                <a:off x="4000111" y="3858321"/>
                <a:ext cx="580534" cy="580534"/>
              </a:xfrm>
              <a:prstGeom prst="ellipse">
                <a:avLst/>
              </a:prstGeom>
              <a:noFill/>
              <a:ln w="15875">
                <a:solidFill>
                  <a:srgbClr val="0499FF">
                    <a:alpha val="4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 name="组合 9"/>
            <p:cNvGrpSpPr/>
            <p:nvPr/>
          </p:nvGrpSpPr>
          <p:grpSpPr>
            <a:xfrm>
              <a:off x="5922232" y="2327655"/>
              <a:ext cx="2029247" cy="2029247"/>
              <a:chOff x="3463205" y="3321415"/>
              <a:chExt cx="1654346" cy="1654346"/>
            </a:xfrm>
          </p:grpSpPr>
          <p:sp>
            <p:nvSpPr>
              <p:cNvPr id="21" name="椭圆 20"/>
              <p:cNvSpPr/>
              <p:nvPr/>
            </p:nvSpPr>
            <p:spPr>
              <a:xfrm>
                <a:off x="3463205" y="3321415"/>
                <a:ext cx="1654346" cy="1654346"/>
              </a:xfrm>
              <a:prstGeom prst="ellipse">
                <a:avLst/>
              </a:prstGeom>
              <a:noFill/>
              <a:ln w="15875">
                <a:solidFill>
                  <a:srgbClr val="4DF5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a:off x="3512015" y="3370225"/>
                <a:ext cx="1556727" cy="1556727"/>
              </a:xfrm>
              <a:prstGeom prst="ellipse">
                <a:avLst/>
              </a:prstGeom>
              <a:noFill/>
              <a:ln w="15875" cap="flat" cmpd="sng" algn="ctr">
                <a:solidFill>
                  <a:srgbClr val="46ECFF">
                    <a:alpha val="94727"/>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3" name="椭圆 22"/>
              <p:cNvSpPr/>
              <p:nvPr/>
            </p:nvSpPr>
            <p:spPr>
              <a:xfrm>
                <a:off x="3560824" y="3419034"/>
                <a:ext cx="1459107" cy="1459107"/>
              </a:xfrm>
              <a:prstGeom prst="ellipse">
                <a:avLst/>
              </a:prstGeom>
              <a:noFill/>
              <a:ln w="15875" cap="flat" cmpd="sng" algn="ctr">
                <a:solidFill>
                  <a:srgbClr val="3FE4FF">
                    <a:alpha val="89455"/>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4" name="椭圆 23"/>
              <p:cNvSpPr/>
              <p:nvPr/>
            </p:nvSpPr>
            <p:spPr>
              <a:xfrm>
                <a:off x="3609634" y="3467844"/>
                <a:ext cx="1361488" cy="1361488"/>
              </a:xfrm>
              <a:prstGeom prst="ellipse">
                <a:avLst/>
              </a:prstGeom>
              <a:noFill/>
              <a:ln w="15875" cap="flat" cmpd="sng" algn="ctr">
                <a:solidFill>
                  <a:srgbClr val="39DBFF">
                    <a:alpha val="84182"/>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5" name="椭圆 24"/>
              <p:cNvSpPr/>
              <p:nvPr/>
            </p:nvSpPr>
            <p:spPr>
              <a:xfrm>
                <a:off x="3658443" y="3516654"/>
                <a:ext cx="1263869" cy="1263869"/>
              </a:xfrm>
              <a:prstGeom prst="ellipse">
                <a:avLst/>
              </a:prstGeom>
              <a:noFill/>
              <a:ln w="15875" cap="flat" cmpd="sng" algn="ctr">
                <a:solidFill>
                  <a:srgbClr val="32D3FF">
                    <a:alpha val="78909"/>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6" name="椭圆 25"/>
              <p:cNvSpPr/>
              <p:nvPr/>
            </p:nvSpPr>
            <p:spPr>
              <a:xfrm>
                <a:off x="3707253" y="3565463"/>
                <a:ext cx="1166250" cy="1166250"/>
              </a:xfrm>
              <a:prstGeom prst="ellipse">
                <a:avLst/>
              </a:prstGeom>
              <a:noFill/>
              <a:ln w="15875" cap="flat" cmpd="sng" algn="ctr">
                <a:solidFill>
                  <a:srgbClr val="2BCBFF">
                    <a:alpha val="73636"/>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7" name="椭圆 26"/>
              <p:cNvSpPr/>
              <p:nvPr/>
            </p:nvSpPr>
            <p:spPr>
              <a:xfrm>
                <a:off x="3756063" y="3614273"/>
                <a:ext cx="1068630" cy="1068630"/>
              </a:xfrm>
              <a:prstGeom prst="ellipse">
                <a:avLst/>
              </a:prstGeom>
              <a:noFill/>
              <a:ln w="15875" cap="flat" cmpd="sng" algn="ctr">
                <a:solidFill>
                  <a:srgbClr val="25C2FF">
                    <a:alpha val="68364"/>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8" name="椭圆 27"/>
              <p:cNvSpPr/>
              <p:nvPr/>
            </p:nvSpPr>
            <p:spPr>
              <a:xfrm>
                <a:off x="3804872" y="3663083"/>
                <a:ext cx="971011" cy="971011"/>
              </a:xfrm>
              <a:prstGeom prst="ellipse">
                <a:avLst/>
              </a:prstGeom>
              <a:noFill/>
              <a:ln w="15875" cap="flat" cmpd="sng" algn="ctr">
                <a:solidFill>
                  <a:srgbClr val="1EBAFF">
                    <a:alpha val="63091"/>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9" name="椭圆 28"/>
              <p:cNvSpPr/>
              <p:nvPr/>
            </p:nvSpPr>
            <p:spPr>
              <a:xfrm>
                <a:off x="3853682" y="3711892"/>
                <a:ext cx="873392" cy="873392"/>
              </a:xfrm>
              <a:prstGeom prst="ellipse">
                <a:avLst/>
              </a:prstGeom>
              <a:noFill/>
              <a:ln w="15875" cap="flat" cmpd="sng" algn="ctr">
                <a:solidFill>
                  <a:srgbClr val="17B2FF">
                    <a:alpha val="57818"/>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30" name="椭圆 29"/>
              <p:cNvSpPr/>
              <p:nvPr/>
            </p:nvSpPr>
            <p:spPr>
              <a:xfrm>
                <a:off x="3902492" y="3760702"/>
                <a:ext cx="775773" cy="775773"/>
              </a:xfrm>
              <a:prstGeom prst="ellipse">
                <a:avLst/>
              </a:prstGeom>
              <a:noFill/>
              <a:ln w="15875" cap="flat" cmpd="sng" algn="ctr">
                <a:solidFill>
                  <a:srgbClr val="11A9FF">
                    <a:alpha val="52545"/>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31" name="椭圆 30"/>
              <p:cNvSpPr/>
              <p:nvPr/>
            </p:nvSpPr>
            <p:spPr>
              <a:xfrm>
                <a:off x="3951301" y="3809511"/>
                <a:ext cx="678153" cy="678153"/>
              </a:xfrm>
              <a:prstGeom prst="ellipse">
                <a:avLst/>
              </a:prstGeom>
              <a:noFill/>
              <a:ln w="15875" cap="flat" cmpd="sng" algn="ctr">
                <a:solidFill>
                  <a:srgbClr val="0AA1FF">
                    <a:alpha val="47273"/>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32" name="椭圆 31"/>
              <p:cNvSpPr/>
              <p:nvPr/>
            </p:nvSpPr>
            <p:spPr>
              <a:xfrm>
                <a:off x="4000111" y="3858321"/>
                <a:ext cx="580534" cy="580534"/>
              </a:xfrm>
              <a:prstGeom prst="ellipse">
                <a:avLst/>
              </a:prstGeom>
              <a:noFill/>
              <a:ln w="15875">
                <a:solidFill>
                  <a:srgbClr val="0499FF">
                    <a:alpha val="4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 name="弧形 10"/>
            <p:cNvSpPr/>
            <p:nvPr/>
          </p:nvSpPr>
          <p:spPr>
            <a:xfrm>
              <a:off x="3922737" y="3149691"/>
              <a:ext cx="2012522" cy="2012522"/>
            </a:xfrm>
            <a:prstGeom prst="arc">
              <a:avLst>
                <a:gd name="adj1" fmla="val 20230232"/>
                <a:gd name="adj2" fmla="val 8095298"/>
              </a:avLst>
            </a:prstGeom>
            <a:ln w="6350">
              <a:gradFill>
                <a:gsLst>
                  <a:gs pos="0">
                    <a:srgbClr val="4DF5FF"/>
                  </a:gs>
                  <a:gs pos="100000">
                    <a:srgbClr val="0499FF"/>
                  </a:gs>
                </a:gsLst>
                <a:lin ang="5400000" scaled="1"/>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12" name="直接连接符 11"/>
            <p:cNvCxnSpPr/>
            <p:nvPr/>
          </p:nvCxnSpPr>
          <p:spPr>
            <a:xfrm>
              <a:off x="3129000" y="4873940"/>
              <a:ext cx="1091853" cy="0"/>
            </a:xfrm>
            <a:prstGeom prst="line">
              <a:avLst/>
            </a:prstGeom>
            <a:ln w="6350">
              <a:gradFill>
                <a:gsLst>
                  <a:gs pos="0">
                    <a:srgbClr val="4DF5FF"/>
                  </a:gs>
                  <a:gs pos="100000">
                    <a:srgbClr val="0499FF"/>
                  </a:gs>
                </a:gsLst>
                <a:lin ang="5400000" scaled="1"/>
              </a:gradFill>
              <a:headEnd type="oval"/>
            </a:ln>
          </p:spPr>
          <p:style>
            <a:lnRef idx="1">
              <a:schemeClr val="accent1"/>
            </a:lnRef>
            <a:fillRef idx="0">
              <a:schemeClr val="accent1"/>
            </a:fillRef>
            <a:effectRef idx="0">
              <a:schemeClr val="accent1"/>
            </a:effectRef>
            <a:fontRef idx="minor">
              <a:schemeClr val="tx1"/>
            </a:fontRef>
          </p:style>
        </p:cxnSp>
        <p:sp>
          <p:nvSpPr>
            <p:cNvPr id="13" name="弧形 12"/>
            <p:cNvSpPr/>
            <p:nvPr/>
          </p:nvSpPr>
          <p:spPr>
            <a:xfrm>
              <a:off x="5772261" y="2174806"/>
              <a:ext cx="2316898" cy="2316898"/>
            </a:xfrm>
            <a:prstGeom prst="arc">
              <a:avLst>
                <a:gd name="adj1" fmla="val 9469116"/>
                <a:gd name="adj2" fmla="val 21583313"/>
              </a:avLst>
            </a:prstGeom>
            <a:ln w="6350">
              <a:gradFill>
                <a:gsLst>
                  <a:gs pos="0">
                    <a:srgbClr val="4DF5FF"/>
                  </a:gs>
                  <a:gs pos="100000">
                    <a:srgbClr val="0499FF"/>
                  </a:gs>
                </a:gsLst>
                <a:lin ang="5400000" scaled="1"/>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cxnSp>
          <p:nvCxnSpPr>
            <p:cNvPr id="14" name="直接连接符 13"/>
            <p:cNvCxnSpPr/>
            <p:nvPr/>
          </p:nvCxnSpPr>
          <p:spPr>
            <a:xfrm flipH="1">
              <a:off x="8087571" y="3331667"/>
              <a:ext cx="630979" cy="0"/>
            </a:xfrm>
            <a:prstGeom prst="line">
              <a:avLst/>
            </a:prstGeom>
            <a:ln w="6350">
              <a:gradFill>
                <a:gsLst>
                  <a:gs pos="0">
                    <a:srgbClr val="4DF5FF"/>
                  </a:gs>
                  <a:gs pos="100000">
                    <a:srgbClr val="0499FF"/>
                  </a:gs>
                </a:gsLst>
                <a:lin ang="5400000" scaled="1"/>
              </a:gradFill>
              <a:headEnd type="oval"/>
            </a:ln>
          </p:spPr>
          <p:style>
            <a:lnRef idx="1">
              <a:schemeClr val="accent1"/>
            </a:lnRef>
            <a:fillRef idx="0">
              <a:schemeClr val="accent1"/>
            </a:fillRef>
            <a:effectRef idx="0">
              <a:schemeClr val="accent1"/>
            </a:effectRef>
            <a:fontRef idx="minor">
              <a:schemeClr val="tx1"/>
            </a:fontRef>
          </p:style>
        </p:cxnSp>
        <p:cxnSp>
          <p:nvCxnSpPr>
            <p:cNvPr id="15" name="直接连接符 14"/>
            <p:cNvCxnSpPr>
              <a:endCxn id="33" idx="6"/>
            </p:cNvCxnSpPr>
            <p:nvPr/>
          </p:nvCxnSpPr>
          <p:spPr>
            <a:xfrm flipH="1">
              <a:off x="6784010" y="5164131"/>
              <a:ext cx="527082" cy="0"/>
            </a:xfrm>
            <a:prstGeom prst="line">
              <a:avLst/>
            </a:prstGeom>
            <a:ln w="6350">
              <a:gradFill>
                <a:gsLst>
                  <a:gs pos="0">
                    <a:srgbClr val="4DF5FF"/>
                  </a:gs>
                  <a:gs pos="100000">
                    <a:srgbClr val="0499FF"/>
                  </a:gs>
                </a:gsLst>
                <a:lin ang="5400000" scaled="1"/>
              </a:gradFill>
              <a:headEnd type="oval"/>
            </a:ln>
          </p:spPr>
          <p:style>
            <a:lnRef idx="1">
              <a:schemeClr val="accent1"/>
            </a:lnRef>
            <a:fillRef idx="0">
              <a:schemeClr val="accent1"/>
            </a:fillRef>
            <a:effectRef idx="0">
              <a:schemeClr val="accent1"/>
            </a:effectRef>
            <a:fontRef idx="minor">
              <a:schemeClr val="tx1"/>
            </a:fontRef>
          </p:style>
        </p:cxnSp>
        <p:sp>
          <p:nvSpPr>
            <p:cNvPr id="16" name="矩形 15"/>
            <p:cNvSpPr/>
            <p:nvPr/>
          </p:nvSpPr>
          <p:spPr>
            <a:xfrm>
              <a:off x="1939150" y="4689274"/>
              <a:ext cx="1097280" cy="368300"/>
            </a:xfrm>
            <a:prstGeom prst="rect">
              <a:avLst/>
            </a:prstGeom>
          </p:spPr>
          <p:txBody>
            <a:bodyPr wrap="none">
              <a:spAutoFit/>
            </a:bodyPr>
            <a:lstStyle/>
            <a:p>
              <a:pPr algn="r"/>
              <a:r>
                <a:rPr lang="zh-CN" altLang="en-US" dirty="0">
                  <a:gradFill flip="none" rotWithShape="1">
                    <a:gsLst>
                      <a:gs pos="0">
                        <a:srgbClr val="4DF5FF"/>
                      </a:gs>
                      <a:gs pos="100000">
                        <a:srgbClr val="2287E2"/>
                      </a:gs>
                    </a:gsLst>
                    <a:lin ang="0" scaled="1"/>
                    <a:tileRect/>
                  </a:gradFill>
                  <a:latin typeface="方正韵动特黑简体" panose="02000000000000000000" pitchFamily="2" charset="-122"/>
                  <a:ea typeface="方正韵动特黑简体" panose="02000000000000000000" pitchFamily="2" charset="-122"/>
                </a:rPr>
                <a:t>机器学习</a:t>
              </a:r>
              <a:endParaRPr lang="zh-CN" altLang="en-US" dirty="0">
                <a:gradFill flip="none" rotWithShape="1">
                  <a:gsLst>
                    <a:gs pos="0">
                      <a:srgbClr val="4DF5FF"/>
                    </a:gs>
                    <a:gs pos="100000">
                      <a:srgbClr val="2287E2"/>
                    </a:gs>
                  </a:gsLst>
                  <a:lin ang="0" scaled="1"/>
                  <a:tileRect/>
                </a:gradFill>
                <a:latin typeface="方正韵动特黑简体" panose="02000000000000000000" pitchFamily="2" charset="-122"/>
                <a:ea typeface="方正韵动特黑简体" panose="02000000000000000000" pitchFamily="2" charset="-122"/>
              </a:endParaRPr>
            </a:p>
          </p:txBody>
        </p:sp>
        <p:sp>
          <p:nvSpPr>
            <p:cNvPr id="17" name="矩形 16"/>
            <p:cNvSpPr/>
            <p:nvPr/>
          </p:nvSpPr>
          <p:spPr>
            <a:xfrm>
              <a:off x="8779372" y="3166676"/>
              <a:ext cx="2087245" cy="396240"/>
            </a:xfrm>
            <a:prstGeom prst="rect">
              <a:avLst/>
            </a:prstGeom>
          </p:spPr>
          <p:txBody>
            <a:bodyPr wrap="square">
              <a:noAutofit/>
            </a:bodyPr>
            <a:lstStyle/>
            <a:p>
              <a:r>
                <a:rPr lang="zh-CN" altLang="en-US" sz="2000" dirty="0">
                  <a:gradFill flip="none" rotWithShape="1">
                    <a:gsLst>
                      <a:gs pos="0">
                        <a:srgbClr val="4DF5FF"/>
                      </a:gs>
                      <a:gs pos="100000">
                        <a:srgbClr val="2287E2"/>
                      </a:gs>
                    </a:gsLst>
                    <a:lin ang="0" scaled="1"/>
                    <a:tileRect/>
                  </a:gradFill>
                  <a:latin typeface="方正韵动特黑简体" panose="02000000000000000000" pitchFamily="2" charset="-122"/>
                  <a:ea typeface="方正韵动特黑简体" panose="02000000000000000000" pitchFamily="2" charset="-122"/>
                </a:rPr>
                <a:t>自然语言处理（NLP）</a:t>
              </a:r>
              <a:endParaRPr lang="zh-CN" altLang="en-US" sz="2000" dirty="0">
                <a:gradFill flip="none" rotWithShape="1">
                  <a:gsLst>
                    <a:gs pos="0">
                      <a:srgbClr val="4DF5FF"/>
                    </a:gs>
                    <a:gs pos="100000">
                      <a:srgbClr val="2287E2"/>
                    </a:gs>
                  </a:gsLst>
                  <a:lin ang="0" scaled="1"/>
                  <a:tileRect/>
                </a:gradFill>
                <a:latin typeface="方正韵动特黑简体" panose="02000000000000000000" pitchFamily="2" charset="-122"/>
                <a:ea typeface="方正韵动特黑简体" panose="02000000000000000000" pitchFamily="2" charset="-122"/>
              </a:endParaRPr>
            </a:p>
          </p:txBody>
        </p:sp>
        <p:sp>
          <p:nvSpPr>
            <p:cNvPr id="18" name="矩形 17"/>
            <p:cNvSpPr/>
            <p:nvPr/>
          </p:nvSpPr>
          <p:spPr>
            <a:xfrm>
              <a:off x="8779478" y="3671569"/>
              <a:ext cx="2647475" cy="818047"/>
            </a:xfrm>
            <a:prstGeom prst="rect">
              <a:avLst/>
            </a:prstGeom>
          </p:spPr>
          <p:txBody>
            <a:bodyPr wrap="square">
              <a:noAutofit/>
            </a:bodyPr>
            <a:lstStyle/>
            <a:p>
              <a:pPr>
                <a:lnSpc>
                  <a:spcPct val="150000"/>
                </a:lnSpc>
              </a:pPr>
              <a:r>
                <a:rPr lang="en-US" altLang="zh-CN" sz="1400">
                  <a:solidFill>
                    <a:prstClr val="white"/>
                  </a:solidFill>
                  <a:latin typeface="思源黑体 CN Light" panose="020B0300000000000000" pitchFamily="34" charset="-122"/>
                  <a:ea typeface="思源黑体 CN Light" panose="020B0300000000000000" pitchFamily="34" charset="-122"/>
                </a:rPr>
                <a:t>涉及计算机对人类语言的理解、解释和生成。应用包括语音识别、机器翻译、聊天机器人等。</a:t>
              </a:r>
              <a:endParaRPr lang="en-US" altLang="zh-CN" sz="1400">
                <a:solidFill>
                  <a:prstClr val="white"/>
                </a:solidFill>
                <a:latin typeface="思源黑体 CN Light" panose="020B0300000000000000" pitchFamily="34" charset="-122"/>
                <a:ea typeface="思源黑体 CN Light" panose="020B0300000000000000" pitchFamily="34" charset="-122"/>
              </a:endParaRPr>
            </a:p>
          </p:txBody>
        </p:sp>
        <p:sp>
          <p:nvSpPr>
            <p:cNvPr id="19" name="矩形 18"/>
            <p:cNvSpPr/>
            <p:nvPr/>
          </p:nvSpPr>
          <p:spPr>
            <a:xfrm>
              <a:off x="7471028" y="4961381"/>
              <a:ext cx="2087880" cy="396240"/>
            </a:xfrm>
            <a:prstGeom prst="rect">
              <a:avLst/>
            </a:prstGeom>
          </p:spPr>
          <p:txBody>
            <a:bodyPr wrap="square">
              <a:noAutofit/>
            </a:bodyPr>
            <a:lstStyle/>
            <a:p>
              <a:r>
                <a:rPr lang="zh-CN" altLang="en-US" sz="2000" dirty="0">
                  <a:gradFill flip="none" rotWithShape="1">
                    <a:gsLst>
                      <a:gs pos="0">
                        <a:srgbClr val="4DF5FF"/>
                      </a:gs>
                      <a:gs pos="100000">
                        <a:srgbClr val="2287E2"/>
                      </a:gs>
                    </a:gsLst>
                    <a:lin ang="0" scaled="1"/>
                    <a:tileRect/>
                  </a:gradFill>
                  <a:latin typeface="方正韵动特黑简体" panose="02000000000000000000" pitchFamily="2" charset="-122"/>
                  <a:ea typeface="方正韵动特黑简体" panose="02000000000000000000" pitchFamily="2" charset="-122"/>
                </a:rPr>
                <a:t>深度学习</a:t>
              </a:r>
              <a:endParaRPr lang="zh-CN" altLang="en-US" sz="2000" dirty="0">
                <a:gradFill flip="none" rotWithShape="1">
                  <a:gsLst>
                    <a:gs pos="0">
                      <a:srgbClr val="4DF5FF"/>
                    </a:gs>
                    <a:gs pos="100000">
                      <a:srgbClr val="2287E2"/>
                    </a:gs>
                  </a:gsLst>
                  <a:lin ang="0" scaled="1"/>
                  <a:tileRect/>
                </a:gradFill>
                <a:latin typeface="方正韵动特黑简体" panose="02000000000000000000" pitchFamily="2" charset="-122"/>
                <a:ea typeface="方正韵动特黑简体" panose="02000000000000000000" pitchFamily="2" charset="-122"/>
              </a:endParaRPr>
            </a:p>
          </p:txBody>
        </p:sp>
        <p:sp>
          <p:nvSpPr>
            <p:cNvPr id="20" name="矩形 19"/>
            <p:cNvSpPr/>
            <p:nvPr/>
          </p:nvSpPr>
          <p:spPr>
            <a:xfrm>
              <a:off x="7471028" y="5352807"/>
              <a:ext cx="3749993" cy="518160"/>
            </a:xfrm>
            <a:prstGeom prst="rect">
              <a:avLst/>
            </a:prstGeom>
          </p:spPr>
          <p:txBody>
            <a:bodyPr wrap="square">
              <a:noAutofit/>
            </a:bodyPr>
            <a:lstStyle/>
            <a:p>
              <a:r>
                <a:rPr lang="en-US" altLang="zh-CN" sz="1400">
                  <a:solidFill>
                    <a:prstClr val="white"/>
                  </a:solidFill>
                  <a:latin typeface="思源黑体 CN Light" panose="020B0300000000000000" pitchFamily="34" charset="-122"/>
                  <a:ea typeface="思源黑体 CN Light" panose="020B0300000000000000" pitchFamily="34" charset="-122"/>
                </a:rPr>
                <a:t>这是机器学习的一个子领域，涉及多层神经网络的使用。深度学习在处理图像识别、语音识别、自然语言处理等复杂任务中非常有效。</a:t>
              </a:r>
              <a:endParaRPr lang="en-US" altLang="zh-CN" sz="1400">
                <a:solidFill>
                  <a:prstClr val="white"/>
                </a:solidFill>
                <a:latin typeface="思源黑体 CN Light" panose="020B0300000000000000" pitchFamily="34" charset="-122"/>
                <a:ea typeface="思源黑体 CN Light" panose="020B0300000000000000" pitchFamily="34" charset="-122"/>
              </a:endParaRPr>
            </a:p>
          </p:txBody>
        </p:sp>
      </p:grpSp>
      <p:sp>
        <p:nvSpPr>
          <p:cNvPr id="57" name="文本框 56"/>
          <p:cNvSpPr txBox="1"/>
          <p:nvPr/>
        </p:nvSpPr>
        <p:spPr>
          <a:xfrm>
            <a:off x="4713051" y="675532"/>
            <a:ext cx="2605405" cy="922020"/>
          </a:xfrm>
          <a:prstGeom prst="rect">
            <a:avLst/>
          </a:prstGeom>
          <a:noFill/>
        </p:spPr>
        <p:txBody>
          <a:bodyPr wrap="none" rtlCol="0">
            <a:spAutoFit/>
          </a:bodyPr>
          <a:lstStyle/>
          <a:p>
            <a:r>
              <a:rPr lang="en-US" altLang="zh-CN" sz="5400" dirty="0">
                <a:solidFill>
                  <a:schemeClr val="bg1"/>
                </a:solidFill>
                <a:latin typeface="庞门正道标题体" panose="02010600030101010101" pitchFamily="2" charset="-122"/>
                <a:ea typeface="庞门正道标题体" panose="02010600030101010101" pitchFamily="2" charset="-122"/>
              </a:rPr>
              <a:t> AI </a:t>
            </a:r>
            <a:r>
              <a:rPr lang="zh-CN" altLang="en-US" sz="5400" dirty="0">
                <a:solidFill>
                  <a:schemeClr val="bg1"/>
                </a:solidFill>
                <a:latin typeface="庞门正道标题体" panose="02010600030101010101" pitchFamily="2" charset="-122"/>
                <a:ea typeface="庞门正道标题体" panose="02010600030101010101" pitchFamily="2" charset="-122"/>
              </a:rPr>
              <a:t>领域</a:t>
            </a:r>
            <a:endParaRPr lang="zh-CN" altLang="en-US" sz="5400" dirty="0">
              <a:solidFill>
                <a:schemeClr val="bg1"/>
              </a:solidFill>
              <a:latin typeface="庞门正道标题体" panose="02010600030101010101" pitchFamily="2" charset="-122"/>
              <a:ea typeface="庞门正道标题体" panose="02010600030101010101" pitchFamily="2" charset="-122"/>
            </a:endParaRPr>
          </a:p>
        </p:txBody>
      </p:sp>
      <p:sp>
        <p:nvSpPr>
          <p:cNvPr id="58" name="矩形 57"/>
          <p:cNvSpPr/>
          <p:nvPr/>
        </p:nvSpPr>
        <p:spPr>
          <a:xfrm>
            <a:off x="2079458" y="1142999"/>
            <a:ext cx="2467142" cy="70397"/>
          </a:xfrm>
          <a:prstGeom prst="rect">
            <a:avLst/>
          </a:prstGeom>
          <a:gradFill flip="none" rotWithShape="1">
            <a:gsLst>
              <a:gs pos="0">
                <a:srgbClr val="27F8FF"/>
              </a:gs>
              <a:gs pos="81000">
                <a:srgbClr val="27F8FF">
                  <a:alpha val="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矩形 58"/>
          <p:cNvSpPr/>
          <p:nvPr/>
        </p:nvSpPr>
        <p:spPr>
          <a:xfrm flipH="1">
            <a:off x="7665842" y="1142999"/>
            <a:ext cx="2467142" cy="70397"/>
          </a:xfrm>
          <a:prstGeom prst="rect">
            <a:avLst/>
          </a:prstGeom>
          <a:gradFill flip="none" rotWithShape="1">
            <a:gsLst>
              <a:gs pos="0">
                <a:srgbClr val="27F8FF"/>
              </a:gs>
              <a:gs pos="81000">
                <a:srgbClr val="27F8FF">
                  <a:alpha val="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0" name="直接连接符 59"/>
          <p:cNvCxnSpPr/>
          <p:nvPr/>
        </p:nvCxnSpPr>
        <p:spPr>
          <a:xfrm>
            <a:off x="6106221" y="1142999"/>
            <a:ext cx="0" cy="70397"/>
          </a:xfrm>
          <a:prstGeom prst="line">
            <a:avLst/>
          </a:prstGeom>
          <a:ln>
            <a:prstDash val="dash"/>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图片包含 动物, 海胆, 游戏机, 鸟&#10;&#10;描述已自动生成"/>
          <p:cNvPicPr>
            <a:picLocks noChangeAspect="1"/>
          </p:cNvPicPr>
          <p:nvPr/>
        </p:nvPicPr>
        <p:blipFill rotWithShape="1">
          <a:blip r:embed="rId1">
            <a:extLst>
              <a:ext uri="{28A0092B-C50C-407E-A947-70E740481C1C}">
                <a14:useLocalDpi xmlns:a14="http://schemas.microsoft.com/office/drawing/2010/main" val="0"/>
              </a:ext>
            </a:extLst>
          </a:blip>
          <a:srcRect l="18793" r="18792"/>
          <a:stretch>
            <a:fillRect/>
          </a:stretch>
        </p:blipFill>
        <p:spPr>
          <a:xfrm>
            <a:off x="1" y="-11410"/>
            <a:ext cx="12192000" cy="6880820"/>
          </a:xfrm>
          <a:prstGeom prst="rect">
            <a:avLst/>
          </a:prstGeom>
        </p:spPr>
      </p:pic>
      <p:sp>
        <p:nvSpPr>
          <p:cNvPr id="3" name="矩形 2"/>
          <p:cNvSpPr/>
          <p:nvPr/>
        </p:nvSpPr>
        <p:spPr>
          <a:xfrm>
            <a:off x="0" y="-22820"/>
            <a:ext cx="12191998" cy="6880820"/>
          </a:xfrm>
          <a:prstGeom prst="rect">
            <a:avLst/>
          </a:prstGeom>
          <a:gradFill flip="none" rotWithShape="1">
            <a:gsLst>
              <a:gs pos="0">
                <a:schemeClr val="tx1">
                  <a:alpha val="50000"/>
                </a:schemeClr>
              </a:gs>
              <a:gs pos="100000">
                <a:schemeClr val="tx1">
                  <a:alpha val="50000"/>
                </a:schemeClr>
              </a:gs>
              <a:gs pos="50000">
                <a:schemeClr val="tx1">
                  <a:alpha val="8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5" name="文本框 54"/>
          <p:cNvSpPr txBox="1"/>
          <p:nvPr/>
        </p:nvSpPr>
        <p:spPr>
          <a:xfrm>
            <a:off x="4713051" y="675532"/>
            <a:ext cx="2605405" cy="922020"/>
          </a:xfrm>
          <a:prstGeom prst="rect">
            <a:avLst/>
          </a:prstGeom>
          <a:noFill/>
        </p:spPr>
        <p:txBody>
          <a:bodyPr wrap="none" rtlCol="0">
            <a:spAutoFit/>
          </a:bodyPr>
          <a:lstStyle/>
          <a:p>
            <a:pPr algn="l"/>
            <a:r>
              <a:rPr lang="en-US" altLang="zh-CN" sz="5400" dirty="0">
                <a:solidFill>
                  <a:schemeClr val="bg1"/>
                </a:solidFill>
                <a:latin typeface="庞门正道标题体" panose="02010600030101010101" pitchFamily="2" charset="-122"/>
                <a:ea typeface="庞门正道标题体" panose="02010600030101010101" pitchFamily="2" charset="-122"/>
                <a:sym typeface="+mn-ea"/>
              </a:rPr>
              <a:t> AI </a:t>
            </a:r>
            <a:r>
              <a:rPr lang="zh-CN" altLang="en-US" sz="5400" dirty="0">
                <a:solidFill>
                  <a:schemeClr val="bg1"/>
                </a:solidFill>
                <a:latin typeface="庞门正道标题体" panose="02010600030101010101" pitchFamily="2" charset="-122"/>
                <a:ea typeface="庞门正道标题体" panose="02010600030101010101" pitchFamily="2" charset="-122"/>
                <a:sym typeface="+mn-ea"/>
              </a:rPr>
              <a:t>领域</a:t>
            </a:r>
            <a:endParaRPr lang="en-US" altLang="zh-CN" sz="5400" dirty="0">
              <a:solidFill>
                <a:schemeClr val="bg1"/>
              </a:solidFill>
              <a:latin typeface="庞门正道标题体" panose="02010600030101010101" pitchFamily="2" charset="-122"/>
              <a:ea typeface="庞门正道标题体" panose="02010600030101010101" pitchFamily="2" charset="-122"/>
            </a:endParaRPr>
          </a:p>
        </p:txBody>
      </p:sp>
      <p:sp>
        <p:nvSpPr>
          <p:cNvPr id="56" name="矩形 55"/>
          <p:cNvSpPr/>
          <p:nvPr/>
        </p:nvSpPr>
        <p:spPr>
          <a:xfrm>
            <a:off x="2079458" y="1142999"/>
            <a:ext cx="2467142" cy="70397"/>
          </a:xfrm>
          <a:prstGeom prst="rect">
            <a:avLst/>
          </a:prstGeom>
          <a:gradFill flip="none" rotWithShape="1">
            <a:gsLst>
              <a:gs pos="0">
                <a:srgbClr val="27F8FF"/>
              </a:gs>
              <a:gs pos="81000">
                <a:srgbClr val="27F8FF">
                  <a:alpha val="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矩形 56"/>
          <p:cNvSpPr/>
          <p:nvPr/>
        </p:nvSpPr>
        <p:spPr>
          <a:xfrm flipH="1">
            <a:off x="7665842" y="1142999"/>
            <a:ext cx="2467142" cy="70397"/>
          </a:xfrm>
          <a:prstGeom prst="rect">
            <a:avLst/>
          </a:prstGeom>
          <a:gradFill flip="none" rotWithShape="1">
            <a:gsLst>
              <a:gs pos="0">
                <a:srgbClr val="27F8FF"/>
              </a:gs>
              <a:gs pos="81000">
                <a:srgbClr val="27F8FF">
                  <a:alpha val="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8" name="直接连接符 57"/>
          <p:cNvCxnSpPr/>
          <p:nvPr/>
        </p:nvCxnSpPr>
        <p:spPr>
          <a:xfrm>
            <a:off x="6106221" y="1142999"/>
            <a:ext cx="0" cy="70397"/>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89" name="平行四边形 88"/>
          <p:cNvSpPr/>
          <p:nvPr/>
        </p:nvSpPr>
        <p:spPr>
          <a:xfrm>
            <a:off x="1440180" y="1990090"/>
            <a:ext cx="9331960" cy="3188970"/>
          </a:xfrm>
          <a:prstGeom prst="parallelogram">
            <a:avLst>
              <a:gd name="adj" fmla="val 0"/>
            </a:avLst>
          </a:prstGeom>
          <a:gradFill flip="none" rotWithShape="1">
            <a:gsLst>
              <a:gs pos="100000">
                <a:srgbClr val="27F8FF"/>
              </a:gs>
              <a:gs pos="0">
                <a:schemeClr val="tx1">
                  <a:alpha val="0"/>
                </a:schemeClr>
              </a:gs>
            </a:gsLst>
            <a:lin ang="15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5" name="文本框 4"/>
          <p:cNvSpPr txBox="1"/>
          <p:nvPr/>
        </p:nvSpPr>
        <p:spPr>
          <a:xfrm>
            <a:off x="2530475" y="2834640"/>
            <a:ext cx="7131050" cy="1568450"/>
          </a:xfrm>
          <a:prstGeom prst="rect">
            <a:avLst/>
          </a:prstGeom>
          <a:noFill/>
        </p:spPr>
        <p:txBody>
          <a:bodyPr wrap="square" rtlCol="0">
            <a:spAutoFit/>
          </a:bodyPr>
          <a:p>
            <a:pPr algn="l"/>
            <a:r>
              <a:rPr lang="zh-CN" altLang="en-US" sz="2400">
                <a:solidFill>
                  <a:schemeClr val="bg1"/>
                </a:solidFill>
              </a:rPr>
              <a:t>AI的目的是让机器能够执行人类认为“智能”的任务，甚至在某些情况下，能够超越人类的能力。随着技术的发展，AI在各个行业中的应用越来越广泛，包括医疗、金融、制造、娱乐等领域。</a:t>
            </a:r>
            <a:endParaRPr lang="zh-CN" altLang="en-US" sz="2400">
              <a:solidFill>
                <a:schemeClr val="bg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图片包含 动物, 海胆, 游戏机, 鸟&#10;&#10;描述已自动生成"/>
          <p:cNvPicPr>
            <a:picLocks noChangeAspect="1"/>
          </p:cNvPicPr>
          <p:nvPr/>
        </p:nvPicPr>
        <p:blipFill rotWithShape="1">
          <a:blip r:embed="rId1">
            <a:extLst>
              <a:ext uri="{28A0092B-C50C-407E-A947-70E740481C1C}">
                <a14:useLocalDpi xmlns:a14="http://schemas.microsoft.com/office/drawing/2010/main" val="0"/>
              </a:ext>
            </a:extLst>
          </a:blip>
          <a:srcRect l="1293" t="19857" r="48519"/>
          <a:stretch>
            <a:fillRect/>
          </a:stretch>
        </p:blipFill>
        <p:spPr>
          <a:xfrm flipH="1">
            <a:off x="1" y="0"/>
            <a:ext cx="12192000" cy="6858000"/>
          </a:xfrm>
          <a:prstGeom prst="rect">
            <a:avLst/>
          </a:prstGeom>
        </p:spPr>
      </p:pic>
      <p:sp>
        <p:nvSpPr>
          <p:cNvPr id="15" name="矩形 14"/>
          <p:cNvSpPr/>
          <p:nvPr/>
        </p:nvSpPr>
        <p:spPr>
          <a:xfrm flipH="1">
            <a:off x="0" y="2413000"/>
            <a:ext cx="10260965" cy="2025015"/>
          </a:xfrm>
          <a:prstGeom prst="rect">
            <a:avLst/>
          </a:prstGeom>
          <a:gradFill flip="none" rotWithShape="1">
            <a:gsLst>
              <a:gs pos="0">
                <a:srgbClr val="27F8FF"/>
              </a:gs>
              <a:gs pos="100000">
                <a:srgbClr val="27F8FF">
                  <a:alpha val="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4" name="文本框 3"/>
          <p:cNvSpPr txBox="1"/>
          <p:nvPr/>
        </p:nvSpPr>
        <p:spPr>
          <a:xfrm>
            <a:off x="13990938" y="3947476"/>
            <a:ext cx="2912491" cy="3789627"/>
          </a:xfrm>
          <a:prstGeom prst="rect">
            <a:avLst/>
          </a:prstGeom>
          <a:noFill/>
        </p:spPr>
        <p:txBody>
          <a:bodyPr wrap="square" rtlCol="0">
            <a:spAutoFit/>
          </a:bodyPr>
          <a:lstStyle/>
          <a:p>
            <a:pPr>
              <a:lnSpc>
                <a:spcPct val="150000"/>
              </a:lnSpc>
            </a:pPr>
            <a:r>
              <a:rPr lang="en-US" altLang="zh-CN" dirty="0">
                <a:solidFill>
                  <a:schemeClr val="bg1"/>
                </a:solidFill>
              </a:rPr>
              <a:t>Lorem ipsum dolor sit amet, consectetuer adipiscing elit. Maecenas porttitor congue massa. Fusce posuere, magna sed pulvinar ultricies, purus lectus malesuada libero, sit amet commodo magna eros quis </a:t>
            </a:r>
            <a:r>
              <a:rPr lang="en-US" altLang="zh-CN" dirty="0" err="1">
                <a:solidFill>
                  <a:schemeClr val="bg1"/>
                </a:solidFill>
              </a:rPr>
              <a:t>urna</a:t>
            </a:r>
            <a:r>
              <a:rPr lang="en-US" altLang="zh-CN" dirty="0">
                <a:solidFill>
                  <a:schemeClr val="bg1"/>
                </a:solidFill>
              </a:rPr>
              <a:t>.</a:t>
            </a:r>
            <a:endParaRPr lang="en-US" altLang="zh-CN" dirty="0">
              <a:solidFill>
                <a:schemeClr val="bg1"/>
              </a:solidFill>
            </a:endParaRPr>
          </a:p>
        </p:txBody>
      </p:sp>
      <p:sp>
        <p:nvSpPr>
          <p:cNvPr id="10" name="文本框 9"/>
          <p:cNvSpPr txBox="1"/>
          <p:nvPr/>
        </p:nvSpPr>
        <p:spPr>
          <a:xfrm>
            <a:off x="929368" y="2644170"/>
            <a:ext cx="1463862" cy="1569660"/>
          </a:xfrm>
          <a:prstGeom prst="rect">
            <a:avLst/>
          </a:prstGeom>
          <a:noFill/>
        </p:spPr>
        <p:txBody>
          <a:bodyPr wrap="none" rtlCol="0">
            <a:spAutoFit/>
          </a:bodyPr>
          <a:lstStyle>
            <a:defPPr>
              <a:defRPr lang="zh-CN"/>
            </a:defPPr>
            <a:lvl1pPr>
              <a:defRPr sz="8000">
                <a:solidFill>
                  <a:schemeClr val="bg1"/>
                </a:solidFill>
                <a:latin typeface="庞门正道标题体" panose="02010600030101010101" pitchFamily="2" charset="-122"/>
                <a:ea typeface="庞门正道标题体" panose="02010600030101010101" pitchFamily="2" charset="-122"/>
              </a:defRPr>
            </a:lvl1pPr>
          </a:lstStyle>
          <a:p>
            <a:r>
              <a:rPr lang="en-US" altLang="zh-CN" sz="9600" dirty="0">
                <a:latin typeface="Impact" panose="020B0806030902050204" pitchFamily="34" charset="0"/>
              </a:rPr>
              <a:t>02</a:t>
            </a:r>
            <a:endParaRPr lang="en-US" altLang="zh-CN" sz="9600" dirty="0">
              <a:latin typeface="Impact" panose="020B0806030902050204" pitchFamily="34" charset="0"/>
            </a:endParaRPr>
          </a:p>
        </p:txBody>
      </p:sp>
      <p:sp>
        <p:nvSpPr>
          <p:cNvPr id="11" name="文本框 10"/>
          <p:cNvSpPr txBox="1"/>
          <p:nvPr/>
        </p:nvSpPr>
        <p:spPr>
          <a:xfrm>
            <a:off x="2851782" y="2767280"/>
            <a:ext cx="4246880" cy="1322070"/>
          </a:xfrm>
          <a:prstGeom prst="rect">
            <a:avLst/>
          </a:prstGeom>
          <a:noFill/>
        </p:spPr>
        <p:txBody>
          <a:bodyPr wrap="none" rtlCol="0">
            <a:spAutoFit/>
          </a:bodyPr>
          <a:lstStyle/>
          <a:p>
            <a:r>
              <a:rPr lang="zh-CN" altLang="en-US" sz="8000" dirty="0">
                <a:solidFill>
                  <a:schemeClr val="bg1"/>
                </a:solidFill>
                <a:latin typeface="庞门正道标题体" panose="02010600030101010101" pitchFamily="2" charset="-122"/>
                <a:ea typeface="庞门正道标题体" panose="02010600030101010101" pitchFamily="2" charset="-122"/>
              </a:rPr>
              <a:t>绘本</a:t>
            </a:r>
            <a:r>
              <a:rPr lang="zh-CN" altLang="en-US" sz="8000" dirty="0">
                <a:solidFill>
                  <a:schemeClr val="bg1"/>
                </a:solidFill>
                <a:latin typeface="庞门正道标题体" panose="02010600030101010101" pitchFamily="2" charset="-122"/>
                <a:ea typeface="庞门正道标题体" panose="02010600030101010101" pitchFamily="2" charset="-122"/>
              </a:rPr>
              <a:t>动画</a:t>
            </a:r>
            <a:endParaRPr lang="zh-CN" altLang="en-US" sz="8000" dirty="0">
              <a:solidFill>
                <a:schemeClr val="bg1"/>
              </a:solidFill>
              <a:latin typeface="庞门正道标题体" panose="02010600030101010101" pitchFamily="2" charset="-122"/>
              <a:ea typeface="庞门正道标题体" panose="02010600030101010101" pitchFamily="2" charset="-122"/>
            </a:endParaRPr>
          </a:p>
        </p:txBody>
      </p:sp>
      <p:cxnSp>
        <p:nvCxnSpPr>
          <p:cNvPr id="13" name="直接连接符 12"/>
          <p:cNvCxnSpPr/>
          <p:nvPr/>
        </p:nvCxnSpPr>
        <p:spPr>
          <a:xfrm>
            <a:off x="2548466" y="2936971"/>
            <a:ext cx="0" cy="1010505"/>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图片包含 动物, 海胆, 游戏机, 鸟&#10;&#10;描述已自动生成"/>
          <p:cNvPicPr>
            <a:picLocks noChangeAspect="1"/>
          </p:cNvPicPr>
          <p:nvPr/>
        </p:nvPicPr>
        <p:blipFill rotWithShape="1">
          <a:blip r:embed="rId1">
            <a:extLst>
              <a:ext uri="{28A0092B-C50C-407E-A947-70E740481C1C}">
                <a14:useLocalDpi xmlns:a14="http://schemas.microsoft.com/office/drawing/2010/main" val="0"/>
              </a:ext>
            </a:extLst>
          </a:blip>
          <a:srcRect l="18793" r="18792"/>
          <a:stretch>
            <a:fillRect/>
          </a:stretch>
        </p:blipFill>
        <p:spPr>
          <a:xfrm>
            <a:off x="1" y="-11410"/>
            <a:ext cx="12192000" cy="6880820"/>
          </a:xfrm>
          <a:prstGeom prst="rect">
            <a:avLst/>
          </a:prstGeom>
        </p:spPr>
      </p:pic>
      <p:sp>
        <p:nvSpPr>
          <p:cNvPr id="3" name="矩形 2"/>
          <p:cNvSpPr/>
          <p:nvPr/>
        </p:nvSpPr>
        <p:spPr>
          <a:xfrm>
            <a:off x="0" y="-22820"/>
            <a:ext cx="12191998" cy="6880820"/>
          </a:xfrm>
          <a:prstGeom prst="rect">
            <a:avLst/>
          </a:prstGeom>
          <a:gradFill flip="none" rotWithShape="1">
            <a:gsLst>
              <a:gs pos="0">
                <a:schemeClr val="tx1">
                  <a:alpha val="50000"/>
                </a:schemeClr>
              </a:gs>
              <a:gs pos="100000">
                <a:schemeClr val="tx1">
                  <a:alpha val="50000"/>
                </a:schemeClr>
              </a:gs>
              <a:gs pos="50000">
                <a:schemeClr val="tx1">
                  <a:alpha val="8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5" name="文本框 54"/>
          <p:cNvSpPr txBox="1"/>
          <p:nvPr/>
        </p:nvSpPr>
        <p:spPr>
          <a:xfrm>
            <a:off x="4713051" y="675532"/>
            <a:ext cx="2926080" cy="922020"/>
          </a:xfrm>
          <a:prstGeom prst="rect">
            <a:avLst/>
          </a:prstGeom>
          <a:noFill/>
        </p:spPr>
        <p:txBody>
          <a:bodyPr wrap="none" rtlCol="0">
            <a:spAutoFit/>
          </a:bodyPr>
          <a:lstStyle/>
          <a:p>
            <a:pPr algn="l"/>
            <a:r>
              <a:rPr lang="zh-CN" altLang="en-US" sz="5400" dirty="0">
                <a:solidFill>
                  <a:schemeClr val="bg1"/>
                </a:solidFill>
                <a:latin typeface="庞门正道标题体" panose="02010600030101010101" pitchFamily="2" charset="-122"/>
                <a:ea typeface="庞门正道标题体" panose="02010600030101010101" pitchFamily="2" charset="-122"/>
                <a:sym typeface="+mn-ea"/>
              </a:rPr>
              <a:t>绘本</a:t>
            </a:r>
            <a:r>
              <a:rPr lang="zh-CN" altLang="en-US" sz="5400" dirty="0">
                <a:solidFill>
                  <a:schemeClr val="bg1"/>
                </a:solidFill>
                <a:latin typeface="庞门正道标题体" panose="02010600030101010101" pitchFamily="2" charset="-122"/>
                <a:ea typeface="庞门正道标题体" panose="02010600030101010101" pitchFamily="2" charset="-122"/>
                <a:sym typeface="+mn-ea"/>
              </a:rPr>
              <a:t>动画</a:t>
            </a:r>
            <a:endParaRPr lang="zh-CN" altLang="en-US" sz="5400" dirty="0">
              <a:solidFill>
                <a:schemeClr val="bg1"/>
              </a:solidFill>
              <a:latin typeface="庞门正道标题体" panose="02010600030101010101" pitchFamily="2" charset="-122"/>
              <a:ea typeface="庞门正道标题体" panose="02010600030101010101" pitchFamily="2" charset="-122"/>
              <a:sym typeface="+mn-ea"/>
            </a:endParaRPr>
          </a:p>
        </p:txBody>
      </p:sp>
      <p:sp>
        <p:nvSpPr>
          <p:cNvPr id="56" name="矩形 55"/>
          <p:cNvSpPr/>
          <p:nvPr/>
        </p:nvSpPr>
        <p:spPr>
          <a:xfrm>
            <a:off x="2079458" y="1142999"/>
            <a:ext cx="2467142" cy="70397"/>
          </a:xfrm>
          <a:prstGeom prst="rect">
            <a:avLst/>
          </a:prstGeom>
          <a:gradFill flip="none" rotWithShape="1">
            <a:gsLst>
              <a:gs pos="0">
                <a:srgbClr val="27F8FF"/>
              </a:gs>
              <a:gs pos="81000">
                <a:srgbClr val="27F8FF">
                  <a:alpha val="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矩形 56"/>
          <p:cNvSpPr/>
          <p:nvPr/>
        </p:nvSpPr>
        <p:spPr>
          <a:xfrm flipH="1">
            <a:off x="7665842" y="1142999"/>
            <a:ext cx="2467142" cy="70397"/>
          </a:xfrm>
          <a:prstGeom prst="rect">
            <a:avLst/>
          </a:prstGeom>
          <a:gradFill flip="none" rotWithShape="1">
            <a:gsLst>
              <a:gs pos="0">
                <a:srgbClr val="27F8FF"/>
              </a:gs>
              <a:gs pos="81000">
                <a:srgbClr val="27F8FF">
                  <a:alpha val="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8" name="直接连接符 57"/>
          <p:cNvCxnSpPr/>
          <p:nvPr/>
        </p:nvCxnSpPr>
        <p:spPr>
          <a:xfrm>
            <a:off x="6106221" y="1142999"/>
            <a:ext cx="0" cy="70397"/>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89" name="平行四边形 88"/>
          <p:cNvSpPr/>
          <p:nvPr/>
        </p:nvSpPr>
        <p:spPr>
          <a:xfrm>
            <a:off x="1440180" y="1990090"/>
            <a:ext cx="9331960" cy="3188970"/>
          </a:xfrm>
          <a:prstGeom prst="parallelogram">
            <a:avLst>
              <a:gd name="adj" fmla="val 0"/>
            </a:avLst>
          </a:prstGeom>
          <a:gradFill flip="none" rotWithShape="1">
            <a:gsLst>
              <a:gs pos="100000">
                <a:srgbClr val="27F8FF"/>
              </a:gs>
              <a:gs pos="0">
                <a:schemeClr val="tx1">
                  <a:alpha val="0"/>
                </a:schemeClr>
              </a:gs>
            </a:gsLst>
            <a:lin ang="15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5" name="文本框 4"/>
          <p:cNvSpPr txBox="1"/>
          <p:nvPr/>
        </p:nvSpPr>
        <p:spPr>
          <a:xfrm>
            <a:off x="2530475" y="3187065"/>
            <a:ext cx="7131050" cy="460375"/>
          </a:xfrm>
          <a:prstGeom prst="rect">
            <a:avLst/>
          </a:prstGeom>
          <a:noFill/>
        </p:spPr>
        <p:txBody>
          <a:bodyPr wrap="square" rtlCol="0">
            <a:spAutoFit/>
          </a:bodyPr>
          <a:p>
            <a:pPr algn="l"/>
            <a:r>
              <a:rPr lang="zh-CN" altLang="en-US" sz="2400">
                <a:solidFill>
                  <a:schemeClr val="bg1"/>
                </a:solidFill>
              </a:rPr>
              <a:t>类似于动起来的</a:t>
            </a:r>
            <a:r>
              <a:rPr lang="zh-CN" altLang="en-US" sz="2400">
                <a:solidFill>
                  <a:schemeClr val="bg1"/>
                </a:solidFill>
              </a:rPr>
              <a:t>漫画</a:t>
            </a:r>
            <a:endParaRPr lang="zh-CN" altLang="en-US" sz="2400">
              <a:solidFill>
                <a:schemeClr val="bg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图片包含 动物, 海胆, 游戏机, 鸟&#10;&#10;描述已自动生成"/>
          <p:cNvPicPr>
            <a:picLocks noChangeAspect="1"/>
          </p:cNvPicPr>
          <p:nvPr/>
        </p:nvPicPr>
        <p:blipFill rotWithShape="1">
          <a:blip r:embed="rId1">
            <a:extLst>
              <a:ext uri="{28A0092B-C50C-407E-A947-70E740481C1C}">
                <a14:useLocalDpi xmlns:a14="http://schemas.microsoft.com/office/drawing/2010/main" val="0"/>
              </a:ext>
            </a:extLst>
          </a:blip>
          <a:srcRect l="18793" r="18792"/>
          <a:stretch>
            <a:fillRect/>
          </a:stretch>
        </p:blipFill>
        <p:spPr>
          <a:xfrm>
            <a:off x="1" y="-11410"/>
            <a:ext cx="12192000" cy="6880820"/>
          </a:xfrm>
          <a:prstGeom prst="rect">
            <a:avLst/>
          </a:prstGeom>
        </p:spPr>
      </p:pic>
      <p:sp>
        <p:nvSpPr>
          <p:cNvPr id="3" name="矩形 2"/>
          <p:cNvSpPr/>
          <p:nvPr/>
        </p:nvSpPr>
        <p:spPr>
          <a:xfrm>
            <a:off x="0" y="-22820"/>
            <a:ext cx="12191998" cy="6880820"/>
          </a:xfrm>
          <a:prstGeom prst="rect">
            <a:avLst/>
          </a:prstGeom>
          <a:gradFill flip="none" rotWithShape="1">
            <a:gsLst>
              <a:gs pos="0">
                <a:schemeClr val="tx1">
                  <a:alpha val="50000"/>
                </a:schemeClr>
              </a:gs>
              <a:gs pos="100000">
                <a:schemeClr val="tx1">
                  <a:alpha val="50000"/>
                </a:schemeClr>
              </a:gs>
              <a:gs pos="50000">
                <a:schemeClr val="tx1">
                  <a:alpha val="8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5" name="文本框 54"/>
          <p:cNvSpPr txBox="1"/>
          <p:nvPr/>
        </p:nvSpPr>
        <p:spPr>
          <a:xfrm>
            <a:off x="4713051" y="675532"/>
            <a:ext cx="2926080" cy="922020"/>
          </a:xfrm>
          <a:prstGeom prst="rect">
            <a:avLst/>
          </a:prstGeom>
          <a:noFill/>
        </p:spPr>
        <p:txBody>
          <a:bodyPr wrap="none" rtlCol="0">
            <a:spAutoFit/>
          </a:bodyPr>
          <a:lstStyle/>
          <a:p>
            <a:pPr algn="l"/>
            <a:r>
              <a:rPr lang="zh-CN" altLang="en-US" sz="5400" dirty="0">
                <a:solidFill>
                  <a:schemeClr val="bg1"/>
                </a:solidFill>
                <a:latin typeface="庞门正道标题体" panose="02010600030101010101" pitchFamily="2" charset="-122"/>
                <a:ea typeface="庞门正道标题体" panose="02010600030101010101" pitchFamily="2" charset="-122"/>
                <a:sym typeface="+mn-ea"/>
              </a:rPr>
              <a:t>绘本</a:t>
            </a:r>
            <a:r>
              <a:rPr lang="zh-CN" altLang="en-US" sz="5400" dirty="0">
                <a:solidFill>
                  <a:schemeClr val="bg1"/>
                </a:solidFill>
                <a:latin typeface="庞门正道标题体" panose="02010600030101010101" pitchFamily="2" charset="-122"/>
                <a:ea typeface="庞门正道标题体" panose="02010600030101010101" pitchFamily="2" charset="-122"/>
                <a:sym typeface="+mn-ea"/>
              </a:rPr>
              <a:t>动画</a:t>
            </a:r>
            <a:endParaRPr lang="zh-CN" altLang="en-US" sz="5400" dirty="0">
              <a:solidFill>
                <a:schemeClr val="bg1"/>
              </a:solidFill>
              <a:latin typeface="庞门正道标题体" panose="02010600030101010101" pitchFamily="2" charset="-122"/>
              <a:ea typeface="庞门正道标题体" panose="02010600030101010101" pitchFamily="2" charset="-122"/>
              <a:sym typeface="+mn-ea"/>
            </a:endParaRPr>
          </a:p>
        </p:txBody>
      </p:sp>
      <p:sp>
        <p:nvSpPr>
          <p:cNvPr id="56" name="矩形 55"/>
          <p:cNvSpPr/>
          <p:nvPr/>
        </p:nvSpPr>
        <p:spPr>
          <a:xfrm>
            <a:off x="2079458" y="1142999"/>
            <a:ext cx="2467142" cy="70397"/>
          </a:xfrm>
          <a:prstGeom prst="rect">
            <a:avLst/>
          </a:prstGeom>
          <a:gradFill flip="none" rotWithShape="1">
            <a:gsLst>
              <a:gs pos="0">
                <a:srgbClr val="27F8FF"/>
              </a:gs>
              <a:gs pos="81000">
                <a:srgbClr val="27F8FF">
                  <a:alpha val="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矩形 56"/>
          <p:cNvSpPr/>
          <p:nvPr/>
        </p:nvSpPr>
        <p:spPr>
          <a:xfrm flipH="1">
            <a:off x="7665842" y="1142999"/>
            <a:ext cx="2467142" cy="70397"/>
          </a:xfrm>
          <a:prstGeom prst="rect">
            <a:avLst/>
          </a:prstGeom>
          <a:gradFill flip="none" rotWithShape="1">
            <a:gsLst>
              <a:gs pos="0">
                <a:srgbClr val="27F8FF"/>
              </a:gs>
              <a:gs pos="81000">
                <a:srgbClr val="27F8FF">
                  <a:alpha val="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8" name="直接连接符 57"/>
          <p:cNvCxnSpPr/>
          <p:nvPr/>
        </p:nvCxnSpPr>
        <p:spPr>
          <a:xfrm>
            <a:off x="6106221" y="1142999"/>
            <a:ext cx="0" cy="70397"/>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89" name="平行四边形 88"/>
          <p:cNvSpPr/>
          <p:nvPr/>
        </p:nvSpPr>
        <p:spPr>
          <a:xfrm>
            <a:off x="1440180" y="1990090"/>
            <a:ext cx="9331960" cy="3188970"/>
          </a:xfrm>
          <a:prstGeom prst="parallelogram">
            <a:avLst>
              <a:gd name="adj" fmla="val 0"/>
            </a:avLst>
          </a:prstGeom>
          <a:gradFill flip="none" rotWithShape="1">
            <a:gsLst>
              <a:gs pos="100000">
                <a:srgbClr val="27F8FF"/>
              </a:gs>
              <a:gs pos="0">
                <a:schemeClr val="tx1">
                  <a:alpha val="0"/>
                </a:schemeClr>
              </a:gs>
            </a:gsLst>
            <a:lin ang="15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5" name="文本框 4"/>
          <p:cNvSpPr txBox="1"/>
          <p:nvPr/>
        </p:nvSpPr>
        <p:spPr>
          <a:xfrm>
            <a:off x="2530475" y="2985135"/>
            <a:ext cx="7131050" cy="1198880"/>
          </a:xfrm>
          <a:prstGeom prst="rect">
            <a:avLst/>
          </a:prstGeom>
          <a:noFill/>
        </p:spPr>
        <p:txBody>
          <a:bodyPr wrap="square" rtlCol="0">
            <a:spAutoFit/>
          </a:bodyPr>
          <a:p>
            <a:pPr marL="342900" indent="-342900" algn="l">
              <a:buFont typeface="Arial" panose="020B0604020202020204" pitchFamily="34" charset="0"/>
              <a:buChar char="•"/>
            </a:pPr>
            <a:r>
              <a:rPr lang="zh-CN" altLang="en-US" sz="2400">
                <a:solidFill>
                  <a:schemeClr val="bg1"/>
                </a:solidFill>
              </a:rPr>
              <a:t>故事</a:t>
            </a:r>
            <a:endParaRPr lang="zh-CN" altLang="en-US" sz="2400">
              <a:solidFill>
                <a:schemeClr val="bg1"/>
              </a:solidFill>
            </a:endParaRPr>
          </a:p>
          <a:p>
            <a:pPr marL="342900" indent="-342900" algn="l">
              <a:buFont typeface="Arial" panose="020B0604020202020204" pitchFamily="34" charset="0"/>
              <a:buChar char="•"/>
            </a:pPr>
            <a:r>
              <a:rPr lang="zh-CN" altLang="en-US" sz="2400">
                <a:solidFill>
                  <a:schemeClr val="bg1"/>
                </a:solidFill>
              </a:rPr>
              <a:t>图片</a:t>
            </a:r>
            <a:endParaRPr lang="zh-CN" altLang="en-US" sz="2400">
              <a:solidFill>
                <a:schemeClr val="bg1"/>
              </a:solidFill>
            </a:endParaRPr>
          </a:p>
          <a:p>
            <a:pPr marL="342900" indent="-342900" algn="l">
              <a:buFont typeface="Arial" panose="020B0604020202020204" pitchFamily="34" charset="0"/>
              <a:buChar char="•"/>
            </a:pPr>
            <a:r>
              <a:rPr lang="zh-CN" altLang="en-US" sz="2400">
                <a:solidFill>
                  <a:schemeClr val="bg1"/>
                </a:solidFill>
              </a:rPr>
              <a:t>让图片</a:t>
            </a:r>
            <a:r>
              <a:rPr lang="zh-CN" altLang="en-US" sz="2400">
                <a:solidFill>
                  <a:schemeClr val="bg1"/>
                </a:solidFill>
              </a:rPr>
              <a:t>动起来</a:t>
            </a:r>
            <a:endParaRPr lang="zh-CN" altLang="en-US" sz="2400">
              <a:solidFill>
                <a:schemeClr val="bg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图片包含 动物, 海胆, 游戏机, 鸟&#10;&#10;描述已自动生成"/>
          <p:cNvPicPr>
            <a:picLocks noChangeAspect="1"/>
          </p:cNvPicPr>
          <p:nvPr/>
        </p:nvPicPr>
        <p:blipFill rotWithShape="1">
          <a:blip r:embed="rId1">
            <a:extLst>
              <a:ext uri="{28A0092B-C50C-407E-A947-70E740481C1C}">
                <a14:useLocalDpi xmlns:a14="http://schemas.microsoft.com/office/drawing/2010/main" val="0"/>
              </a:ext>
            </a:extLst>
          </a:blip>
          <a:srcRect l="18793" r="18792"/>
          <a:stretch>
            <a:fillRect/>
          </a:stretch>
        </p:blipFill>
        <p:spPr>
          <a:xfrm>
            <a:off x="1" y="-11410"/>
            <a:ext cx="12192000" cy="6880820"/>
          </a:xfrm>
          <a:prstGeom prst="rect">
            <a:avLst/>
          </a:prstGeom>
        </p:spPr>
      </p:pic>
      <p:sp>
        <p:nvSpPr>
          <p:cNvPr id="3" name="矩形 2"/>
          <p:cNvSpPr/>
          <p:nvPr/>
        </p:nvSpPr>
        <p:spPr>
          <a:xfrm>
            <a:off x="0" y="-22820"/>
            <a:ext cx="12191998" cy="6880820"/>
          </a:xfrm>
          <a:prstGeom prst="rect">
            <a:avLst/>
          </a:prstGeom>
          <a:gradFill flip="none" rotWithShape="1">
            <a:gsLst>
              <a:gs pos="0">
                <a:schemeClr val="tx1">
                  <a:alpha val="50000"/>
                </a:schemeClr>
              </a:gs>
              <a:gs pos="100000">
                <a:schemeClr val="tx1">
                  <a:alpha val="50000"/>
                </a:schemeClr>
              </a:gs>
              <a:gs pos="50000">
                <a:schemeClr val="tx1">
                  <a:alpha val="8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5" name="文本框 54"/>
          <p:cNvSpPr txBox="1"/>
          <p:nvPr/>
        </p:nvSpPr>
        <p:spPr>
          <a:xfrm>
            <a:off x="4713051" y="675532"/>
            <a:ext cx="2926080" cy="922020"/>
          </a:xfrm>
          <a:prstGeom prst="rect">
            <a:avLst/>
          </a:prstGeom>
          <a:noFill/>
        </p:spPr>
        <p:txBody>
          <a:bodyPr wrap="none" rtlCol="0">
            <a:spAutoFit/>
          </a:bodyPr>
          <a:lstStyle/>
          <a:p>
            <a:pPr algn="l"/>
            <a:r>
              <a:rPr lang="zh-CN" altLang="en-US" sz="5400" dirty="0">
                <a:solidFill>
                  <a:schemeClr val="bg1"/>
                </a:solidFill>
                <a:latin typeface="庞门正道标题体" panose="02010600030101010101" pitchFamily="2" charset="-122"/>
                <a:ea typeface="庞门正道标题体" panose="02010600030101010101" pitchFamily="2" charset="-122"/>
                <a:sym typeface="+mn-ea"/>
              </a:rPr>
              <a:t>绘本</a:t>
            </a:r>
            <a:r>
              <a:rPr lang="zh-CN" altLang="en-US" sz="5400" dirty="0">
                <a:solidFill>
                  <a:schemeClr val="bg1"/>
                </a:solidFill>
                <a:latin typeface="庞门正道标题体" panose="02010600030101010101" pitchFamily="2" charset="-122"/>
                <a:ea typeface="庞门正道标题体" panose="02010600030101010101" pitchFamily="2" charset="-122"/>
                <a:sym typeface="+mn-ea"/>
              </a:rPr>
              <a:t>动画</a:t>
            </a:r>
            <a:endParaRPr lang="zh-CN" altLang="en-US" sz="5400" dirty="0">
              <a:solidFill>
                <a:schemeClr val="bg1"/>
              </a:solidFill>
              <a:latin typeface="庞门正道标题体" panose="02010600030101010101" pitchFamily="2" charset="-122"/>
              <a:ea typeface="庞门正道标题体" panose="02010600030101010101" pitchFamily="2" charset="-122"/>
              <a:sym typeface="+mn-ea"/>
            </a:endParaRPr>
          </a:p>
        </p:txBody>
      </p:sp>
      <p:sp>
        <p:nvSpPr>
          <p:cNvPr id="56" name="矩形 55"/>
          <p:cNvSpPr/>
          <p:nvPr/>
        </p:nvSpPr>
        <p:spPr>
          <a:xfrm>
            <a:off x="2079458" y="1142999"/>
            <a:ext cx="2467142" cy="70397"/>
          </a:xfrm>
          <a:prstGeom prst="rect">
            <a:avLst/>
          </a:prstGeom>
          <a:gradFill flip="none" rotWithShape="1">
            <a:gsLst>
              <a:gs pos="0">
                <a:srgbClr val="27F8FF"/>
              </a:gs>
              <a:gs pos="81000">
                <a:srgbClr val="27F8FF">
                  <a:alpha val="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矩形 56"/>
          <p:cNvSpPr/>
          <p:nvPr/>
        </p:nvSpPr>
        <p:spPr>
          <a:xfrm flipH="1">
            <a:off x="7665842" y="1142999"/>
            <a:ext cx="2467142" cy="70397"/>
          </a:xfrm>
          <a:prstGeom prst="rect">
            <a:avLst/>
          </a:prstGeom>
          <a:gradFill flip="none" rotWithShape="1">
            <a:gsLst>
              <a:gs pos="0">
                <a:srgbClr val="27F8FF"/>
              </a:gs>
              <a:gs pos="81000">
                <a:srgbClr val="27F8FF">
                  <a:alpha val="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8" name="直接连接符 57"/>
          <p:cNvCxnSpPr/>
          <p:nvPr/>
        </p:nvCxnSpPr>
        <p:spPr>
          <a:xfrm>
            <a:off x="6106221" y="1142999"/>
            <a:ext cx="0" cy="70397"/>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89" name="平行四边形 88"/>
          <p:cNvSpPr/>
          <p:nvPr/>
        </p:nvSpPr>
        <p:spPr>
          <a:xfrm>
            <a:off x="1440180" y="1990090"/>
            <a:ext cx="9331960" cy="3188970"/>
          </a:xfrm>
          <a:prstGeom prst="parallelogram">
            <a:avLst>
              <a:gd name="adj" fmla="val 0"/>
            </a:avLst>
          </a:prstGeom>
          <a:gradFill flip="none" rotWithShape="1">
            <a:gsLst>
              <a:gs pos="100000">
                <a:srgbClr val="27F8FF"/>
              </a:gs>
              <a:gs pos="0">
                <a:schemeClr val="tx1">
                  <a:alpha val="0"/>
                </a:schemeClr>
              </a:gs>
            </a:gsLst>
            <a:lin ang="15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5" name="文本框 4"/>
          <p:cNvSpPr txBox="1"/>
          <p:nvPr/>
        </p:nvSpPr>
        <p:spPr>
          <a:xfrm>
            <a:off x="2530475" y="2985135"/>
            <a:ext cx="7131050" cy="1198880"/>
          </a:xfrm>
          <a:prstGeom prst="rect">
            <a:avLst/>
          </a:prstGeom>
          <a:noFill/>
        </p:spPr>
        <p:txBody>
          <a:bodyPr wrap="square" rtlCol="0">
            <a:spAutoFit/>
          </a:bodyPr>
          <a:p>
            <a:pPr marL="342900" indent="-342900" algn="l">
              <a:buFont typeface="Arial" panose="020B0604020202020204" pitchFamily="34" charset="0"/>
              <a:buChar char="•"/>
            </a:pPr>
            <a:r>
              <a:rPr lang="zh-CN" altLang="en-US" sz="2400">
                <a:solidFill>
                  <a:schemeClr val="bg1"/>
                </a:solidFill>
              </a:rPr>
              <a:t>故事</a:t>
            </a:r>
            <a:r>
              <a:rPr lang="en-US" altLang="zh-CN" sz="2400">
                <a:solidFill>
                  <a:schemeClr val="bg1"/>
                </a:solidFill>
              </a:rPr>
              <a:t> </a:t>
            </a:r>
            <a:r>
              <a:rPr lang="zh-CN" altLang="en-US" sz="2400">
                <a:solidFill>
                  <a:schemeClr val="bg1"/>
                </a:solidFill>
              </a:rPr>
              <a:t>（</a:t>
            </a:r>
            <a:r>
              <a:rPr lang="en-US" altLang="zh-CN" sz="2400">
                <a:solidFill>
                  <a:schemeClr val="bg1"/>
                </a:solidFill>
              </a:rPr>
              <a:t>ChatGPT</a:t>
            </a:r>
            <a:r>
              <a:rPr lang="zh-CN" altLang="en-US" sz="2400">
                <a:solidFill>
                  <a:schemeClr val="bg1"/>
                </a:solidFill>
              </a:rPr>
              <a:t>）</a:t>
            </a:r>
            <a:endParaRPr lang="zh-CN" altLang="en-US" sz="2400">
              <a:solidFill>
                <a:schemeClr val="bg1"/>
              </a:solidFill>
            </a:endParaRPr>
          </a:p>
          <a:p>
            <a:pPr marL="342900" indent="-342900" algn="l">
              <a:buFont typeface="Arial" panose="020B0604020202020204" pitchFamily="34" charset="0"/>
              <a:buChar char="•"/>
            </a:pPr>
            <a:r>
              <a:rPr lang="zh-CN" altLang="en-US" sz="2400">
                <a:solidFill>
                  <a:schemeClr val="bg1"/>
                </a:solidFill>
              </a:rPr>
              <a:t>图片</a:t>
            </a:r>
            <a:r>
              <a:rPr lang="en-US" altLang="zh-CN" sz="2400">
                <a:solidFill>
                  <a:schemeClr val="bg1"/>
                </a:solidFill>
              </a:rPr>
              <a:t>  (MidJourney)</a:t>
            </a:r>
            <a:endParaRPr lang="zh-CN" altLang="en-US" sz="2400">
              <a:solidFill>
                <a:schemeClr val="bg1"/>
              </a:solidFill>
            </a:endParaRPr>
          </a:p>
          <a:p>
            <a:pPr marL="342900" indent="-342900" algn="l">
              <a:buFont typeface="Arial" panose="020B0604020202020204" pitchFamily="34" charset="0"/>
              <a:buChar char="•"/>
            </a:pPr>
            <a:r>
              <a:rPr lang="zh-CN" altLang="en-US" sz="2400">
                <a:solidFill>
                  <a:schemeClr val="bg1"/>
                </a:solidFill>
              </a:rPr>
              <a:t>让图片动起来</a:t>
            </a:r>
            <a:r>
              <a:rPr lang="en-US" altLang="zh-CN" sz="2400">
                <a:solidFill>
                  <a:schemeClr val="bg1"/>
                </a:solidFill>
              </a:rPr>
              <a:t>  (Runway)</a:t>
            </a:r>
            <a:endParaRPr lang="en-US" altLang="zh-CN" sz="2400">
              <a:solidFill>
                <a:schemeClr val="bg1"/>
              </a:solidFill>
            </a:endParaRPr>
          </a:p>
        </p:txBody>
      </p:sp>
    </p:spTree>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4390</Words>
  <Application>WPS 演示</Application>
  <PresentationFormat>宽屏</PresentationFormat>
  <Paragraphs>175</Paragraphs>
  <Slides>37</Slides>
  <Notes>0</Notes>
  <HiddenSlides>0</HiddenSlides>
  <MMClips>0</MMClips>
  <ScaleCrop>false</ScaleCrop>
  <HeadingPairs>
    <vt:vector size="6" baseType="variant">
      <vt:variant>
        <vt:lpstr>已用的字体</vt:lpstr>
      </vt:variant>
      <vt:variant>
        <vt:i4>19</vt:i4>
      </vt:variant>
      <vt:variant>
        <vt:lpstr>主题</vt:lpstr>
      </vt:variant>
      <vt:variant>
        <vt:i4>2</vt:i4>
      </vt:variant>
      <vt:variant>
        <vt:lpstr>幻灯片标题</vt:lpstr>
      </vt:variant>
      <vt:variant>
        <vt:i4>37</vt:i4>
      </vt:variant>
    </vt:vector>
  </HeadingPairs>
  <TitlesOfParts>
    <vt:vector size="58" baseType="lpstr">
      <vt:lpstr>Arial</vt:lpstr>
      <vt:lpstr>宋体</vt:lpstr>
      <vt:lpstr>Wingdings</vt:lpstr>
      <vt:lpstr>庞门正道标题体</vt:lpstr>
      <vt:lpstr>宋体-简</vt:lpstr>
      <vt:lpstr>Impact</vt:lpstr>
      <vt:lpstr>方正韵动特黑简体</vt:lpstr>
      <vt:lpstr>汉仪中黑KW</vt:lpstr>
      <vt:lpstr>思源黑体 CN Light</vt:lpstr>
      <vt:lpstr>等线</vt:lpstr>
      <vt:lpstr>汉仪中等线KW</vt:lpstr>
      <vt:lpstr>微软雅黑</vt:lpstr>
      <vt:lpstr>汉仪旗黑</vt:lpstr>
      <vt:lpstr>宋体</vt:lpstr>
      <vt:lpstr>Arial Unicode MS</vt:lpstr>
      <vt:lpstr>Calibri</vt:lpstr>
      <vt:lpstr>Helvetica Neue</vt:lpstr>
      <vt:lpstr>汉仪书宋二KW</vt:lpstr>
      <vt:lpstr>等线 Light</vt:lpstr>
      <vt:lpstr>Office 主题​​</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思琦 王</dc:creator>
  <cp:lastModifiedBy>噼里啪啦红鞭炮</cp:lastModifiedBy>
  <cp:revision>28</cp:revision>
  <dcterms:created xsi:type="dcterms:W3CDTF">2024-08-12T11:41:04Z</dcterms:created>
  <dcterms:modified xsi:type="dcterms:W3CDTF">2024-08-12T11:41:04Z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2052-4.2.2.6882</vt:lpwstr>
  </property>
  <property fmtid="{D5CDD505-2E9C-101B-9397-08002B2CF9AE}" pid="3" name="KSOTemplateUUID">
    <vt:lpwstr>v1.0_mb_nuLXnhlKTSd3f0lAuKbPYw==</vt:lpwstr>
  </property>
  <property fmtid="{D5CDD505-2E9C-101B-9397-08002B2CF9AE}" pid="4" name="ICV">
    <vt:lpwstr>31BD31994824A945957AB966C8F66B70</vt:lpwstr>
  </property>
</Properties>
</file>